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1"/>
  </p:sldMasterIdLst>
  <p:notesMasterIdLst>
    <p:notesMasterId r:id="rId30"/>
  </p:notesMasterIdLst>
  <p:sldIdLst>
    <p:sldId id="256" r:id="rId2"/>
    <p:sldId id="258" r:id="rId3"/>
    <p:sldId id="259" r:id="rId4"/>
    <p:sldId id="282"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83" r:id="rId23"/>
    <p:sldId id="277" r:id="rId24"/>
    <p:sldId id="278" r:id="rId25"/>
    <p:sldId id="284" r:id="rId26"/>
    <p:sldId id="279" r:id="rId27"/>
    <p:sldId id="280" r:id="rId28"/>
    <p:sldId id="281" r:id="rId2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W" initials="AW" lastIdx="3" clrIdx="0">
    <p:extLst>
      <p:ext uri="{19B8F6BF-5375-455C-9EA6-DF929625EA0E}">
        <p15:presenceInfo xmlns:p15="http://schemas.microsoft.com/office/powerpoint/2012/main" userId="AW" providerId="None"/>
      </p:ext>
    </p:extLst>
  </p:cmAuthor>
  <p:cmAuthor id="2" name="mlarmon" initials="m" lastIdx="2" clrIdx="1">
    <p:extLst>
      <p:ext uri="{19B8F6BF-5375-455C-9EA6-DF929625EA0E}">
        <p15:presenceInfo xmlns:p15="http://schemas.microsoft.com/office/powerpoint/2012/main" userId="mlarm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BD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739" autoAdjust="0"/>
    <p:restoredTop sz="81598" autoAdjust="0"/>
  </p:normalViewPr>
  <p:slideViewPr>
    <p:cSldViewPr>
      <p:cViewPr>
        <p:scale>
          <a:sx n="66" d="100"/>
          <a:sy n="66" d="100"/>
        </p:scale>
        <p:origin x="2203" y="19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fld id="{AD80BA95-A213-46AC-8977-120819710776}" type="datetimeFigureOut">
              <a:rPr lang="en-US" altLang="en-US"/>
              <a:pPr>
                <a:defRPr/>
              </a:pPr>
              <a:t>5/3/2017</a:t>
            </a:fld>
            <a:endParaRPr lang="en-US" alt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29A6C4E7-CE33-4A5A-9769-95D40030D7D2}" type="slidenum">
              <a:rPr lang="en-US" altLang="en-US"/>
              <a:pPr>
                <a:defRPr/>
              </a:pPr>
              <a:t>‹#›</a:t>
            </a:fld>
            <a:endParaRPr lang="en-US" altLang="en-US" dirty="0"/>
          </a:p>
        </p:txBody>
      </p:sp>
    </p:spTree>
    <p:extLst>
      <p:ext uri="{BB962C8B-B14F-4D97-AF65-F5344CB8AC3E}">
        <p14:creationId xmlns:p14="http://schemas.microsoft.com/office/powerpoint/2010/main" val="32830635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We will be calculating how economists estimate a country’s output and income for a year. The importance of these figures will be discussed, as well as the differences between the various ways that we can measure income. Lastly, we will discuss how we can adjust the figures that we have calculated for inflation effects and analyze some of the issues associated with the various accounts.</a:t>
            </a:r>
          </a:p>
          <a:p>
            <a:endParaRPr lang="en-US" altLang="en-US" dirty="0"/>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CAC11BEB-E9AE-438A-81BE-337B15DC0A22}" type="slidenum">
              <a:rPr lang="en-US" altLang="en-US"/>
              <a:pPr/>
              <a:t>1</a:t>
            </a:fld>
            <a:endParaRPr lang="en-US" altLang="en-US" dirty="0"/>
          </a:p>
        </p:txBody>
      </p:sp>
    </p:spTree>
    <p:extLst>
      <p:ext uri="{BB962C8B-B14F-4D97-AF65-F5344CB8AC3E}">
        <p14:creationId xmlns:p14="http://schemas.microsoft.com/office/powerpoint/2010/main" val="6725019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The second component of the expenditures approach is gross private investment, which includes all final purchases of machinery, equipment, and tools by businesses, all construction, and changes in inventories. All of these items represent ways businesses invest in themselves. Construction also includes residential construction because homes could be rented to produce income.</a:t>
            </a:r>
          </a:p>
        </p:txBody>
      </p:sp>
    </p:spTree>
    <p:extLst>
      <p:ext uri="{BB962C8B-B14F-4D97-AF65-F5344CB8AC3E}">
        <p14:creationId xmlns:p14="http://schemas.microsoft.com/office/powerpoint/2010/main" val="8180314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When gross investment exceeds depreciation during a year, net investment occurs. This net investment expands the stock of private capital from the beginning of the year to the end of the year, allowing the economy’s production capacity to expand, all other things equal.</a:t>
            </a:r>
          </a:p>
        </p:txBody>
      </p:sp>
    </p:spTree>
    <p:extLst>
      <p:ext uri="{BB962C8B-B14F-4D97-AF65-F5344CB8AC3E}">
        <p14:creationId xmlns:p14="http://schemas.microsoft.com/office/powerpoint/2010/main" val="6915544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The last two components of the expenditures approach are government purchases and net exports. Government purchases are officially labeled “government consumption expenditures and gross investment.” It includes expenditures for goods and services that the government uses in providing public services and expenditures for publicly owned capital such as for schools or roads. It excludes government transfer payments such as Social Security because they simply transfer government receipts to certain households and does not generate any sort of production.</a:t>
            </a:r>
          </a:p>
          <a:p>
            <a:r>
              <a:rPr lang="en-US" altLang="en-US" dirty="0"/>
              <a:t>Net exports are calculated by subtracting the value of imported goods from the value of exported goods.</a:t>
            </a:r>
          </a:p>
          <a:p>
            <a:r>
              <a:rPr lang="en-US" altLang="en-US" dirty="0"/>
              <a:t>Adding up all four components provides a measure of GDP, a measure of the market value of a specific year’s total output.</a:t>
            </a:r>
          </a:p>
        </p:txBody>
      </p:sp>
    </p:spTree>
    <p:extLst>
      <p:ext uri="{BB962C8B-B14F-4D97-AF65-F5344CB8AC3E}">
        <p14:creationId xmlns:p14="http://schemas.microsoft.com/office/powerpoint/2010/main" val="22961188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This table calculates GDP for 2015 in the United States by both the expenditures approach and the income approach. Note that both methods come to the same total of GDP for the year.</a:t>
            </a:r>
          </a:p>
        </p:txBody>
      </p:sp>
    </p:spTree>
    <p:extLst>
      <p:ext uri="{BB962C8B-B14F-4D97-AF65-F5344CB8AC3E}">
        <p14:creationId xmlns:p14="http://schemas.microsoft.com/office/powerpoint/2010/main" val="6621831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In this table comparing GDPs for selected nations for 2014, the United States, China, and Japan have the world’s highest GDP. Note that all data have been converted to U.S. dollars via international exchange rates.</a:t>
            </a:r>
          </a:p>
        </p:txBody>
      </p:sp>
    </p:spTree>
    <p:extLst>
      <p:ext uri="{BB962C8B-B14F-4D97-AF65-F5344CB8AC3E}">
        <p14:creationId xmlns:p14="http://schemas.microsoft.com/office/powerpoint/2010/main" val="37000304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This approach allocates expenditures as income to those responsible for producing the output. The major component is national income, which is made up of employee compensation, rents, interest, proprietor’s income, corporate profits, and taxes on production and imports. The largest share is employee compensation which includes wages and salaries paid by both businesses and government as well as supplements such as benefits paid by employers on behalf of employees.</a:t>
            </a:r>
          </a:p>
        </p:txBody>
      </p:sp>
    </p:spTree>
    <p:extLst>
      <p:ext uri="{BB962C8B-B14F-4D97-AF65-F5344CB8AC3E}">
        <p14:creationId xmlns:p14="http://schemas.microsoft.com/office/powerpoint/2010/main" val="38366802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Under the income approach, all expenditures on final goods and services flow as income to either private citizens or the government. To move from national income to GDP, several adjustments must be made. The first adjustment is for net foreign factor income. This is income Americans gain from supplying resources abroad, which would be taken out, and then income that foreigners gain from supplying resources to the U.S. would be added. </a:t>
            </a:r>
          </a:p>
          <a:p>
            <a:r>
              <a:rPr lang="en-US" altLang="en-US" dirty="0"/>
              <a:t>The next adjustment comes from what is called a statistical discrepancy, which basically is just a balancing amount. The final adjustment factor is the useful life of private capital equipment that extends well beyond the year in which they were produced. The cost of the equipment must be allocated over its useful life. The other national accounts provide useful information about the economy’s performance. </a:t>
            </a:r>
          </a:p>
          <a:p>
            <a:r>
              <a:rPr lang="en-US" altLang="en-US" dirty="0"/>
              <a:t>NDP is GDP less consumption of fixed capital. National income is NDP less the statistical discrepancy and plus the net foreign factor income. Personal income includes all income received, regardless of whether it is earned or unearned. Finally, disposable income is PI less personal taxes.</a:t>
            </a:r>
          </a:p>
        </p:txBody>
      </p:sp>
    </p:spTree>
    <p:extLst>
      <p:ext uri="{BB962C8B-B14F-4D97-AF65-F5344CB8AC3E}">
        <p14:creationId xmlns:p14="http://schemas.microsoft.com/office/powerpoint/2010/main" val="10622252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These tables illustrate the relationship between GDP, NDP, NI, PI, and DI in the United States for 2015.</a:t>
            </a:r>
          </a:p>
        </p:txBody>
      </p:sp>
    </p:spTree>
    <p:extLst>
      <p:ext uri="{BB962C8B-B14F-4D97-AF65-F5344CB8AC3E}">
        <p14:creationId xmlns:p14="http://schemas.microsoft.com/office/powerpoint/2010/main" val="6837732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Here is the updated circular flow that was introduced in a much simpler form in a previous chapter. However, from this diagram, we can see that even when we account for more transactions in the economy, income and expenditures are equal.</a:t>
            </a:r>
          </a:p>
        </p:txBody>
      </p:sp>
    </p:spTree>
    <p:extLst>
      <p:ext uri="{BB962C8B-B14F-4D97-AF65-F5344CB8AC3E}">
        <p14:creationId xmlns:p14="http://schemas.microsoft.com/office/powerpoint/2010/main" val="15775601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GDP measures production at current dollar values which creates problems because the value of a dollar changes over time. One hundred years ago, the purchasing power of one dollar was much different than it is today. To get around that problem, there are two different GDPs. Nominal GDP is based upon the prices that were in effect when the output was produced. A GDP that has been deflated or inflated to reflect changes in price levels is referred to as real GDP. In order to calculate real GDP, a base year must be selected and then the current year’s prices adjusted accordingly.</a:t>
            </a:r>
          </a:p>
        </p:txBody>
      </p:sp>
    </p:spTree>
    <p:extLst>
      <p:ext uri="{BB962C8B-B14F-4D97-AF65-F5344CB8AC3E}">
        <p14:creationId xmlns:p14="http://schemas.microsoft.com/office/powerpoint/2010/main" val="17525792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National income accounting does for the economy what private accounting would do for an individual household or business. The Bureau of Economic Analysis, an agency of the Department of Commerce, compiles the data and reports it in National Income and Product Accounts. This information is used by economists and policymakers in formulating decisions for the best interest of the nation.</a:t>
            </a:r>
          </a:p>
        </p:txBody>
      </p:sp>
    </p:spTree>
    <p:extLst>
      <p:ext uri="{BB962C8B-B14F-4D97-AF65-F5344CB8AC3E}">
        <p14:creationId xmlns:p14="http://schemas.microsoft.com/office/powerpoint/2010/main" val="29963546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This is the formula used to calculate real GDP. We use a price index that is equal to the price of a collection of goods and services in the specific year divided by the price for the same goods and services in a base year multiplied by 100. Nominal GDP is then divided by the price index (in hundredths) to determine real GDP.</a:t>
            </a:r>
          </a:p>
        </p:txBody>
      </p:sp>
    </p:spTree>
    <p:extLst>
      <p:ext uri="{BB962C8B-B14F-4D97-AF65-F5344CB8AC3E}">
        <p14:creationId xmlns:p14="http://schemas.microsoft.com/office/powerpoint/2010/main" val="2050465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In this table, nominal GDP and real GDP are calculated based upon the formula. Years 1 to 3 have been calculated. Complete the table for years 4 and 5.</a:t>
            </a:r>
          </a:p>
        </p:txBody>
      </p:sp>
    </p:spTree>
    <p:extLst>
      <p:ext uri="{BB962C8B-B14F-4D97-AF65-F5344CB8AC3E}">
        <p14:creationId xmlns:p14="http://schemas.microsoft.com/office/powerpoint/2010/main" val="27426260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This table shows some of the relationships between nominal GDP, real GDP and the GDP price index over the past decade. Here the base year is 2009 (note that is the year where the index is 100). To test your understanding of the relationships, determine the value of the price index for 1995 and real GDP for 2005 and 2009.</a:t>
            </a:r>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46329639-5C80-403B-A447-314FAF378248}" type="slidenum">
              <a:rPr lang="en-US" altLang="en-US"/>
              <a:pPr/>
              <a:t>22</a:t>
            </a:fld>
            <a:endParaRPr lang="en-US" altLang="en-US" dirty="0"/>
          </a:p>
        </p:txBody>
      </p:sp>
    </p:spTree>
    <p:extLst>
      <p:ext uri="{BB962C8B-B14F-4D97-AF65-F5344CB8AC3E}">
        <p14:creationId xmlns:p14="http://schemas.microsoft.com/office/powerpoint/2010/main" val="27371367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While GDP is a reasonably accurate and highly useful measure of how the economy is performing, it does have several shortcomings. Certain productive activities occur outside of any market and therefore are not measured in the traditional way. The value of leisure time, weekends, holidays, etc., is also not included, but they certainly add value due to the added satisfaction they provide to workers.</a:t>
            </a:r>
          </a:p>
          <a:p>
            <a:r>
              <a:rPr lang="en-US" altLang="en-US" dirty="0"/>
              <a:t>GDP fails to capture the full value of improvements in product quality. Let’s face it, a $200 cell phone purchased today is of very different quality than a cell phone that cost $200 just a decade ago. There is also a huge underground economy, mainly comprised of illegal activities, that produces income that is not measured through traditional GDP methods. Included in this underground economy are legal activities that provide income that the recipients refuse to report to the I.R.S. and pay taxes on. Environmental issues and noneconomic sources of well-being are also problematic in that GDP does not really have a way to accurately value and report the issues.</a:t>
            </a:r>
          </a:p>
        </p:txBody>
      </p:sp>
    </p:spTree>
    <p:extLst>
      <p:ext uri="{BB962C8B-B14F-4D97-AF65-F5344CB8AC3E}">
        <p14:creationId xmlns:p14="http://schemas.microsoft.com/office/powerpoint/2010/main" val="26645151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This table shows the underground economy as a percentage of GDP in several nations. Three factors that help explain the variation in size are (1) the extent and complexity of regulation, (2) the type and degree of taxation, and (3) the effectiveness of law enforcement.</a:t>
            </a:r>
          </a:p>
        </p:txBody>
      </p:sp>
    </p:spTree>
    <p:extLst>
      <p:ext uri="{BB962C8B-B14F-4D97-AF65-F5344CB8AC3E}">
        <p14:creationId xmlns:p14="http://schemas.microsoft.com/office/powerpoint/2010/main" val="27231781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Gross output (GO) is a statistic that sums together the dollar value of the economic activity that takes place at each stage into which all economic activity can be grouped. In 2015, GO was $31.5 trillion while GDP was $17.9 trillion. GO is particularly useful when attempting to gauge the magnitude of business cycle fluctuations. During the 2007-2009 recession, real GDP fell 4.2%, while real GO fell 8.6%. That means total economic activity fell by more than twice as much as final output which helps to explain why employment fell so dramatically during and after the Great Recession.</a:t>
            </a:r>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267D7634-E531-47A8-87A4-E993F13896EF}" type="slidenum">
              <a:rPr lang="en-US" altLang="en-US"/>
              <a:pPr/>
              <a:t>25</a:t>
            </a:fld>
            <a:endParaRPr lang="en-US" altLang="en-US" dirty="0"/>
          </a:p>
        </p:txBody>
      </p:sp>
    </p:spTree>
    <p:extLst>
      <p:ext uri="{BB962C8B-B14F-4D97-AF65-F5344CB8AC3E}">
        <p14:creationId xmlns:p14="http://schemas.microsoft.com/office/powerpoint/2010/main" val="29992081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The Bureau of Economic Analysis, an agency of the Department of Commerce, is responsible for compiling the NIPA tables. The BEA gets its data from a variety of sources. The consumption data comes from four primary sources, three of which are provided by the Census Bureau. The Retail Trade Survey gathers sales data from a sample of 22,000 firms, the Survey of Manufacturers collects information on shipments of consumer goods from 50,000 establishments, and the Service Survey collects sales data from 30,000 service businesses. The BEA also collects information from a variety of industry trade sources.</a:t>
            </a:r>
          </a:p>
        </p:txBody>
      </p:sp>
    </p:spTree>
    <p:extLst>
      <p:ext uri="{BB962C8B-B14F-4D97-AF65-F5344CB8AC3E}">
        <p14:creationId xmlns:p14="http://schemas.microsoft.com/office/powerpoint/2010/main" val="8432173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For investment data, the BEA looks at the consumption sources as well as the Housing Starts Survey and Housing Sales Survey produced by the Census Bureau.</a:t>
            </a:r>
          </a:p>
        </p:txBody>
      </p:sp>
    </p:spTree>
    <p:extLst>
      <p:ext uri="{BB962C8B-B14F-4D97-AF65-F5344CB8AC3E}">
        <p14:creationId xmlns:p14="http://schemas.microsoft.com/office/powerpoint/2010/main" val="25567312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The data for government purchases comes from the Office of Personnel Management, OPM, which collects data on wages and benefits of both public and private sectors, and the Construction Survey and the Census Bureau’s Survey of Government Finance, which provide data on government consumption and investment expenditures. The Net Exports data comes from U.S. Customs Service reports and the BEA surveys of domestic exporters and importers of services.</a:t>
            </a:r>
          </a:p>
        </p:txBody>
      </p:sp>
    </p:spTree>
    <p:extLst>
      <p:ext uri="{BB962C8B-B14F-4D97-AF65-F5344CB8AC3E}">
        <p14:creationId xmlns:p14="http://schemas.microsoft.com/office/powerpoint/2010/main" val="41777727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The primary measure of the economy’s performance as a whole is its aggregate output. This is most commonly calculated as Gross Domestic Product, or GDP. GDP is a monetary measure in that everything is valued in dollars. All goods and services produced must be converted into dollar values for GDP to work. To avoid multiple counting of goods, GDP includes only the market value of final goods and ignores intermediate goods, which are goods either purchased for resale or for further processing into final goods. GDP could also avoid multiple counting by counting only the value added at each stage. Value added is the market value of a firm’s output less the value of the inputs that the firm purchased from others.</a:t>
            </a:r>
          </a:p>
        </p:txBody>
      </p:sp>
    </p:spTree>
    <p:extLst>
      <p:ext uri="{BB962C8B-B14F-4D97-AF65-F5344CB8AC3E}">
        <p14:creationId xmlns:p14="http://schemas.microsoft.com/office/powerpoint/2010/main" val="9741971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GDP is a monetary measure because we would not otherwise be able to determine if total output has changed from year to year if the mix of goods and services changes.</a:t>
            </a:r>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39CEE44C-B029-4BE2-A5F5-FA2CAAE191C5}" type="slidenum">
              <a:rPr lang="en-US" altLang="en-US"/>
              <a:pPr/>
              <a:t>4</a:t>
            </a:fld>
            <a:endParaRPr lang="en-US" altLang="en-US" dirty="0"/>
          </a:p>
        </p:txBody>
      </p:sp>
    </p:spTree>
    <p:extLst>
      <p:ext uri="{BB962C8B-B14F-4D97-AF65-F5344CB8AC3E}">
        <p14:creationId xmlns:p14="http://schemas.microsoft.com/office/powerpoint/2010/main" val="37974893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This table illustrates the value-added in a five-stage production process. The value added is calculated as the difference between the sales value of the materials and the value of the good at the previous production stage value. Using this method will avoid multiple counting.</a:t>
            </a:r>
          </a:p>
        </p:txBody>
      </p:sp>
    </p:spTree>
    <p:extLst>
      <p:ext uri="{BB962C8B-B14F-4D97-AF65-F5344CB8AC3E}">
        <p14:creationId xmlns:p14="http://schemas.microsoft.com/office/powerpoint/2010/main" val="31822908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Nonproduction transactions must be excluded from GDP since they have nothing to do with the production of final goods. There are two types: purely financial transactions and secondhand sales. Purely financial transactions include such items as public transfer payments like Social Security, private transfer payments (Christmas gifts), and stock market transactions. Secondhand sales contribute nothing to current production so they are ignored in calculating GDP.</a:t>
            </a:r>
          </a:p>
        </p:txBody>
      </p:sp>
    </p:spTree>
    <p:extLst>
      <p:ext uri="{BB962C8B-B14F-4D97-AF65-F5344CB8AC3E}">
        <p14:creationId xmlns:p14="http://schemas.microsoft.com/office/powerpoint/2010/main" val="12310395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GDP can be viewed from two different perspectives. The income approach looks at GDP in terms of the income derived, or created, from producing goods and services. The expenditures approach measures GDP as the sum of all of the money spent in buying the output. In theory, either method should yield equal results. The expenditures and income approaches are two different ways to look at the same thing. You could look at a quarter from the heads side or the tails side, but it is still worth the same amount. This is the same as the expenditures and income approaches for calculating GDP.</a:t>
            </a:r>
          </a:p>
        </p:txBody>
      </p:sp>
    </p:spTree>
    <p:extLst>
      <p:ext uri="{BB962C8B-B14F-4D97-AF65-F5344CB8AC3E}">
        <p14:creationId xmlns:p14="http://schemas.microsoft.com/office/powerpoint/2010/main" val="14737351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Here the two different approaches to measuring GDP are illustrated. On the left, the expenditures approach measures GDP as the sum of four items: (1) consumption by households, (2) investment by businesses, (3) government purchases, and (4) expenditures by foreigners. On the right, the income approach uses different inputs: (1) wages, (2) rents, (3) interest, (4) profits, and (5) statistical adjustments. Each of these items will be further discussed next.</a:t>
            </a:r>
          </a:p>
        </p:txBody>
      </p:sp>
    </p:spTree>
    <p:extLst>
      <p:ext uri="{BB962C8B-B14F-4D97-AF65-F5344CB8AC3E}">
        <p14:creationId xmlns:p14="http://schemas.microsoft.com/office/powerpoint/2010/main" val="34585544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Personal consumption expenditures, indicated by a “C” notation, covers all expenditures by households on final goods and services during a year. In any given year, approximately 10% of those expenditures are for durable consumer goods, which are defined as having a life of three years or more. Another 30% go to nondurable goods such as food, clothing, and gasoline. The other 60% are for services leading to the U.S. economy frequently being referred to as a service economy.</a:t>
            </a:r>
          </a:p>
        </p:txBody>
      </p:sp>
    </p:spTree>
    <p:extLst>
      <p:ext uri="{BB962C8B-B14F-4D97-AF65-F5344CB8AC3E}">
        <p14:creationId xmlns:p14="http://schemas.microsoft.com/office/powerpoint/2010/main" val="28249791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r>
              <a:rPr lang="en-US" dirty="0"/>
              <a:t>McGraw-Hill/Irwin</a:t>
            </a:r>
          </a:p>
        </p:txBody>
      </p:sp>
      <p:sp>
        <p:nvSpPr>
          <p:cNvPr id="5" name="Footer Placeholder 4"/>
          <p:cNvSpPr>
            <a:spLocks noGrp="1"/>
          </p:cNvSpPr>
          <p:nvPr>
            <p:ph type="ftr" sz="quarter" idx="11"/>
          </p:nvPr>
        </p:nvSpPr>
        <p:spPr/>
        <p:txBody>
          <a:bodyPr/>
          <a:lstStyle>
            <a:lvl1pPr>
              <a:defRPr smtClean="0"/>
            </a:lvl1pPr>
          </a:lstStyle>
          <a:p>
            <a:pPr>
              <a:defRPr/>
            </a:pPr>
            <a:r>
              <a:rPr lang="en-US" altLang="en-US" dirty="0"/>
              <a:t>Copyright © 2015 by McGraw-Hill Education. All rights reserved.</a:t>
            </a:r>
          </a:p>
        </p:txBody>
      </p:sp>
      <p:sp>
        <p:nvSpPr>
          <p:cNvPr id="6" name="Slide Number Placeholder 5"/>
          <p:cNvSpPr>
            <a:spLocks noGrp="1"/>
          </p:cNvSpPr>
          <p:nvPr>
            <p:ph type="sldNum" sz="quarter" idx="12"/>
          </p:nvPr>
        </p:nvSpPr>
        <p:spPr/>
        <p:txBody>
          <a:bodyPr/>
          <a:lstStyle>
            <a:lvl1pPr>
              <a:defRPr smtClean="0"/>
            </a:lvl1pPr>
          </a:lstStyle>
          <a:p>
            <a:pPr>
              <a:defRPr/>
            </a:pPr>
            <a:fld id="{A3C0A69C-381A-46DE-B7D4-020070A399C5}" type="slidenum">
              <a:rPr lang="en-US" altLang="en-US"/>
              <a:pPr>
                <a:defRPr/>
              </a:pPr>
              <a:t>‹#›</a:t>
            </a:fld>
            <a:endParaRPr lang="en-US" altLang="en-US" dirty="0"/>
          </a:p>
        </p:txBody>
      </p:sp>
    </p:spTree>
    <p:extLst>
      <p:ext uri="{BB962C8B-B14F-4D97-AF65-F5344CB8AC3E}">
        <p14:creationId xmlns:p14="http://schemas.microsoft.com/office/powerpoint/2010/main" val="3877422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a:ln/>
        </p:spPr>
        <p:txBody>
          <a:bodyPr/>
          <a:lstStyle>
            <a:lvl1pPr>
              <a:defRPr/>
            </a:lvl1pPr>
          </a:lstStyle>
          <a:p>
            <a:pPr>
              <a:defRPr/>
            </a:pPr>
            <a:fld id="{E4909C71-91DA-49F4-9180-0DAFEAD4F44B}" type="slidenum">
              <a:rPr lang="en-US" altLang="en-US"/>
              <a:pPr>
                <a:defRPr/>
              </a:pPr>
              <a:t>‹#›</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r>
              <a:rPr lang="en-US" altLang="en-US" dirty="0"/>
              <a:t>Copyright © 2015 by McGraw-Hill Education. All rights reserved.</a:t>
            </a:r>
          </a:p>
        </p:txBody>
      </p:sp>
      <p:sp>
        <p:nvSpPr>
          <p:cNvPr id="6" name="Date Placeholder 3"/>
          <p:cNvSpPr>
            <a:spLocks noGrp="1"/>
          </p:cNvSpPr>
          <p:nvPr>
            <p:ph type="dt" sz="half" idx="12"/>
          </p:nvPr>
        </p:nvSpPr>
        <p:spPr/>
        <p:txBody>
          <a:bodyPr/>
          <a:lstStyle>
            <a:lvl1pPr>
              <a:defRPr/>
            </a:lvl1pPr>
          </a:lstStyle>
          <a:p>
            <a:pPr>
              <a:defRPr/>
            </a:pPr>
            <a:r>
              <a:rPr lang="en-US" dirty="0"/>
              <a:t>McGraw-Hill/Irwin</a:t>
            </a:r>
          </a:p>
        </p:txBody>
      </p:sp>
    </p:spTree>
    <p:extLst>
      <p:ext uri="{BB962C8B-B14F-4D97-AF65-F5344CB8AC3E}">
        <p14:creationId xmlns:p14="http://schemas.microsoft.com/office/powerpoint/2010/main" val="4071371634"/>
      </p:ext>
    </p:extLst>
  </p:cSld>
  <p:clrMapOvr>
    <a:masterClrMapping/>
  </p:clrMapOvr>
  <p:hf sldNum="0" hd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a:ln/>
        </p:spPr>
        <p:txBody>
          <a:bodyPr/>
          <a:lstStyle>
            <a:lvl1pPr>
              <a:defRPr/>
            </a:lvl1pPr>
          </a:lstStyle>
          <a:p>
            <a:pPr>
              <a:defRPr/>
            </a:pPr>
            <a:fld id="{81F0486E-980F-427C-9084-CEC54634EA4D}" type="slidenum">
              <a:rPr lang="en-US" altLang="en-US"/>
              <a:pPr>
                <a:defRPr/>
              </a:pPr>
              <a:t>‹#›</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r>
              <a:rPr lang="en-US" altLang="en-US" dirty="0"/>
              <a:t>Copyright © 2015 by McGraw-Hill Education. All rights reserved.</a:t>
            </a:r>
          </a:p>
        </p:txBody>
      </p:sp>
      <p:sp>
        <p:nvSpPr>
          <p:cNvPr id="6" name="Date Placeholder 3"/>
          <p:cNvSpPr>
            <a:spLocks noGrp="1"/>
          </p:cNvSpPr>
          <p:nvPr>
            <p:ph type="dt" sz="half" idx="12"/>
          </p:nvPr>
        </p:nvSpPr>
        <p:spPr/>
        <p:txBody>
          <a:bodyPr/>
          <a:lstStyle>
            <a:lvl1pPr>
              <a:defRPr/>
            </a:lvl1pPr>
          </a:lstStyle>
          <a:p>
            <a:pPr>
              <a:defRPr/>
            </a:pPr>
            <a:r>
              <a:rPr lang="en-US" dirty="0"/>
              <a:t>McGraw-Hill/Irwin</a:t>
            </a:r>
          </a:p>
        </p:txBody>
      </p:sp>
    </p:spTree>
    <p:extLst>
      <p:ext uri="{BB962C8B-B14F-4D97-AF65-F5344CB8AC3E}">
        <p14:creationId xmlns:p14="http://schemas.microsoft.com/office/powerpoint/2010/main" val="4210949605"/>
      </p:ext>
    </p:extLst>
  </p:cSld>
  <p:clrMapOvr>
    <a:masterClrMapping/>
  </p:clrMapOvr>
  <p:hf sldNum="0" hd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5"/>
          <p:cNvSpPr txBox="1">
            <a:spLocks noChangeArrowheads="1"/>
          </p:cNvSpPr>
          <p:nvPr/>
        </p:nvSpPr>
        <p:spPr bwMode="auto">
          <a:xfrm>
            <a:off x="7143750" y="6540500"/>
            <a:ext cx="1782763" cy="179388"/>
          </a:xfrm>
          <a:prstGeom prst="rect">
            <a:avLst/>
          </a:prstGeom>
          <a:noFill/>
          <a:ln w="9525">
            <a:noFill/>
            <a:round/>
            <a:headEnd/>
            <a:tailEnd/>
          </a:ln>
          <a:effectLst/>
        </p:spPr>
        <p:txBody>
          <a:bodyPr lIns="0" tIns="0" rIns="0" bIns="0"/>
          <a:lstStyle>
            <a:lvl1pPr>
              <a:tabLst>
                <a:tab pos="723900" algn="l"/>
                <a:tab pos="1447800" algn="l"/>
                <a:tab pos="2171700" algn="l"/>
              </a:tabLst>
              <a:defRPr sz="2400">
                <a:solidFill>
                  <a:schemeClr val="tx1"/>
                </a:solidFill>
                <a:latin typeface="Calibri" panose="020F0502020204030204" pitchFamily="34" charset="0"/>
                <a:ea typeface="MS PGothic" panose="020B0600070205080204" pitchFamily="34" charset="-128"/>
              </a:defRPr>
            </a:lvl1pPr>
            <a:lvl2pPr marL="742950" indent="-285750">
              <a:tabLst>
                <a:tab pos="723900" algn="l"/>
                <a:tab pos="1447800" algn="l"/>
                <a:tab pos="2171700" algn="l"/>
              </a:tabLst>
              <a:defRPr sz="2400">
                <a:solidFill>
                  <a:schemeClr val="tx1"/>
                </a:solidFill>
                <a:latin typeface="Calibri" panose="020F0502020204030204" pitchFamily="34" charset="0"/>
                <a:ea typeface="MS PGothic" panose="020B0600070205080204" pitchFamily="34" charset="-128"/>
              </a:defRPr>
            </a:lvl2pPr>
            <a:lvl3pPr marL="1143000" indent="-228600">
              <a:tabLst>
                <a:tab pos="723900" algn="l"/>
                <a:tab pos="1447800" algn="l"/>
                <a:tab pos="2171700" algn="l"/>
              </a:tabLst>
              <a:defRPr sz="2400">
                <a:solidFill>
                  <a:schemeClr val="tx1"/>
                </a:solidFill>
                <a:latin typeface="Calibri" panose="020F0502020204030204" pitchFamily="34" charset="0"/>
                <a:ea typeface="MS PGothic" panose="020B0600070205080204" pitchFamily="34" charset="-128"/>
              </a:defRPr>
            </a:lvl3pPr>
            <a:lvl4pPr marL="1600200" indent="-228600">
              <a:tabLst>
                <a:tab pos="723900" algn="l"/>
                <a:tab pos="1447800" algn="l"/>
                <a:tab pos="2171700" algn="l"/>
              </a:tabLst>
              <a:defRPr sz="2400">
                <a:solidFill>
                  <a:schemeClr val="tx1"/>
                </a:solidFill>
                <a:latin typeface="Calibri" panose="020F0502020204030204" pitchFamily="34" charset="0"/>
                <a:ea typeface="MS PGothic" panose="020B0600070205080204" pitchFamily="34" charset="-128"/>
              </a:defRPr>
            </a:lvl4pPr>
            <a:lvl5pPr marL="2057400" indent="-228600">
              <a:tabLst>
                <a:tab pos="723900" algn="l"/>
                <a:tab pos="1447800" algn="l"/>
                <a:tab pos="2171700" algn="l"/>
              </a:tabLst>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tabLst>
                <a:tab pos="723900" algn="l"/>
                <a:tab pos="1447800" algn="l"/>
                <a:tab pos="2171700" algn="l"/>
              </a:tabLs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tabLst>
                <a:tab pos="723900" algn="l"/>
                <a:tab pos="1447800" algn="l"/>
                <a:tab pos="2171700" algn="l"/>
              </a:tabLs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tabLst>
                <a:tab pos="723900" algn="l"/>
                <a:tab pos="1447800" algn="l"/>
                <a:tab pos="2171700" algn="l"/>
              </a:tabLs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tabLst>
                <a:tab pos="723900" algn="l"/>
                <a:tab pos="1447800" algn="l"/>
                <a:tab pos="2171700" algn="l"/>
              </a:tabLst>
              <a:defRPr sz="2400">
                <a:solidFill>
                  <a:schemeClr val="tx1"/>
                </a:solidFill>
                <a:latin typeface="Calibri" panose="020F0502020204030204" pitchFamily="34" charset="0"/>
                <a:ea typeface="MS PGothic" panose="020B0600070205080204" pitchFamily="34" charset="-128"/>
              </a:defRPr>
            </a:lvl9pPr>
          </a:lstStyle>
          <a:p>
            <a:pPr algn="r" eaLnBrk="1" hangingPunct="1">
              <a:lnSpc>
                <a:spcPct val="102000"/>
              </a:lnSpc>
              <a:buFont typeface="Wingdings" panose="05000000000000000000" pitchFamily="2" charset="2"/>
              <a:buNone/>
              <a:defRPr/>
            </a:pPr>
            <a:r>
              <a:rPr lang="en-US" altLang="en-US" sz="1000" dirty="0">
                <a:cs typeface="Tahoma" panose="020B0604030504040204" pitchFamily="34" charset="0"/>
              </a:rPr>
              <a:t>27-</a:t>
            </a:r>
            <a:fld id="{EB08FB61-45B7-407E-9E0D-97DD381A039F}" type="slidenum">
              <a:rPr lang="en-US" altLang="en-US" sz="1000" smtClean="0">
                <a:cs typeface="Tahoma" panose="020B0604030504040204" pitchFamily="34" charset="0"/>
              </a:rPr>
              <a:pPr algn="r" eaLnBrk="1" hangingPunct="1">
                <a:lnSpc>
                  <a:spcPct val="102000"/>
                </a:lnSpc>
                <a:buFont typeface="Wingdings" panose="05000000000000000000" pitchFamily="2" charset="2"/>
                <a:buNone/>
                <a:defRPr/>
              </a:pPr>
              <a:t>‹#›</a:t>
            </a:fld>
            <a:endParaRPr lang="en-US" altLang="en-US" sz="1000" dirty="0">
              <a:cs typeface="Tahoma" panose="020B0604030504040204" pitchFamily="34" charset="0"/>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r>
              <a:rPr lang="en-US" dirty="0"/>
              <a:t>LO</a:t>
            </a:r>
          </a:p>
        </p:txBody>
      </p:sp>
      <p:sp>
        <p:nvSpPr>
          <p:cNvPr id="6" name="Footer Placeholder 4"/>
          <p:cNvSpPr>
            <a:spLocks noGrp="1"/>
          </p:cNvSpPr>
          <p:nvPr>
            <p:ph type="ftr" sz="quarter" idx="11"/>
          </p:nvPr>
        </p:nvSpPr>
        <p:spPr/>
        <p:txBody>
          <a:bodyPr rtlCol="0"/>
          <a:lstStyle>
            <a:lvl1pPr>
              <a:defRPr>
                <a:latin typeface="Calibri" panose="020F0502020204030204" pitchFamily="34" charset="0"/>
                <a:ea typeface="+mn-ea"/>
                <a:cs typeface="Arial" panose="020B0604020202020204" pitchFamily="34" charset="0"/>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smtClean="0"/>
            </a:lvl1pPr>
          </a:lstStyle>
          <a:p>
            <a:pPr>
              <a:defRPr/>
            </a:pPr>
            <a:fld id="{38EA597B-606E-4146-BAAA-A2E9F4A5CD88}" type="slidenum">
              <a:rPr lang="en-US" altLang="en-US"/>
              <a:pPr>
                <a:defRPr/>
              </a:pPr>
              <a:t>‹#›</a:t>
            </a:fld>
            <a:endParaRPr lang="en-US" altLang="en-US" dirty="0"/>
          </a:p>
        </p:txBody>
      </p:sp>
    </p:spTree>
    <p:extLst>
      <p:ext uri="{BB962C8B-B14F-4D97-AF65-F5344CB8AC3E}">
        <p14:creationId xmlns:p14="http://schemas.microsoft.com/office/powerpoint/2010/main" val="1248967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Slide Number Placeholder 5"/>
          <p:cNvSpPr>
            <a:spLocks noGrp="1"/>
          </p:cNvSpPr>
          <p:nvPr>
            <p:ph type="sldNum" sz="quarter" idx="10"/>
          </p:nvPr>
        </p:nvSpPr>
        <p:spPr>
          <a:ln/>
        </p:spPr>
        <p:txBody>
          <a:bodyPr/>
          <a:lstStyle>
            <a:lvl1pPr>
              <a:defRPr/>
            </a:lvl1pPr>
          </a:lstStyle>
          <a:p>
            <a:pPr>
              <a:defRPr/>
            </a:pPr>
            <a:fld id="{2C246B9F-A546-4E67-AE87-18A1D47412FB}" type="slidenum">
              <a:rPr lang="en-US" altLang="en-US"/>
              <a:pPr>
                <a:defRPr/>
              </a:pPr>
              <a:t>‹#›</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r>
              <a:rPr lang="en-US" altLang="en-US" dirty="0"/>
              <a:t>Copyright © 2015 by McGraw-Hill Education. All rights reserved.</a:t>
            </a:r>
          </a:p>
        </p:txBody>
      </p:sp>
      <p:sp>
        <p:nvSpPr>
          <p:cNvPr id="6" name="Date Placeholder 3"/>
          <p:cNvSpPr>
            <a:spLocks noGrp="1"/>
          </p:cNvSpPr>
          <p:nvPr>
            <p:ph type="dt" sz="half" idx="12"/>
          </p:nvPr>
        </p:nvSpPr>
        <p:spPr/>
        <p:txBody>
          <a:bodyPr/>
          <a:lstStyle>
            <a:lvl1pPr>
              <a:defRPr/>
            </a:lvl1pPr>
          </a:lstStyle>
          <a:p>
            <a:pPr>
              <a:defRPr/>
            </a:pPr>
            <a:r>
              <a:rPr lang="en-US" dirty="0"/>
              <a:t>McGraw-Hill/Irwin</a:t>
            </a:r>
          </a:p>
        </p:txBody>
      </p:sp>
    </p:spTree>
    <p:extLst>
      <p:ext uri="{BB962C8B-B14F-4D97-AF65-F5344CB8AC3E}">
        <p14:creationId xmlns:p14="http://schemas.microsoft.com/office/powerpoint/2010/main" val="1218575994"/>
      </p:ext>
    </p:extLst>
  </p:cSld>
  <p:clrMapOvr>
    <a:masterClrMapping/>
  </p:clrMapOvr>
  <p:hf sldNum="0"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p:cNvSpPr>
            <a:spLocks noGrp="1"/>
          </p:cNvSpPr>
          <p:nvPr>
            <p:ph type="sldNum" sz="quarter" idx="10"/>
          </p:nvPr>
        </p:nvSpPr>
        <p:spPr>
          <a:ln/>
        </p:spPr>
        <p:txBody>
          <a:bodyPr/>
          <a:lstStyle>
            <a:lvl1pPr>
              <a:defRPr/>
            </a:lvl1pPr>
          </a:lstStyle>
          <a:p>
            <a:pPr>
              <a:defRPr/>
            </a:pPr>
            <a:fld id="{EAF017BA-F919-4ABF-8863-A98EDF6293C6}" type="slidenum">
              <a:rPr lang="en-US" altLang="en-US"/>
              <a:pPr>
                <a:defRPr/>
              </a:pPr>
              <a:t>‹#›</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r>
              <a:rPr lang="en-US" altLang="en-US" dirty="0"/>
              <a:t>Copyright © 2015 by McGraw-Hill Education. All rights reserved.</a:t>
            </a:r>
          </a:p>
        </p:txBody>
      </p:sp>
      <p:sp>
        <p:nvSpPr>
          <p:cNvPr id="7" name="Date Placeholder 3"/>
          <p:cNvSpPr>
            <a:spLocks noGrp="1"/>
          </p:cNvSpPr>
          <p:nvPr>
            <p:ph type="dt" sz="half" idx="12"/>
          </p:nvPr>
        </p:nvSpPr>
        <p:spPr/>
        <p:txBody>
          <a:bodyPr/>
          <a:lstStyle>
            <a:lvl1pPr>
              <a:defRPr/>
            </a:lvl1pPr>
          </a:lstStyle>
          <a:p>
            <a:pPr>
              <a:defRPr/>
            </a:pPr>
            <a:r>
              <a:rPr lang="en-US" dirty="0"/>
              <a:t>McGraw-Hill/Irwin</a:t>
            </a:r>
          </a:p>
        </p:txBody>
      </p:sp>
    </p:spTree>
    <p:extLst>
      <p:ext uri="{BB962C8B-B14F-4D97-AF65-F5344CB8AC3E}">
        <p14:creationId xmlns:p14="http://schemas.microsoft.com/office/powerpoint/2010/main" val="2109085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0"/>
          </p:nvPr>
        </p:nvSpPr>
        <p:spPr>
          <a:ln/>
        </p:spPr>
        <p:txBody>
          <a:bodyPr/>
          <a:lstStyle>
            <a:lvl1pPr>
              <a:defRPr/>
            </a:lvl1pPr>
          </a:lstStyle>
          <a:p>
            <a:pPr>
              <a:defRPr/>
            </a:pPr>
            <a:fld id="{CDE7A264-9436-4F3D-A522-7C4B5E2842E1}" type="slidenum">
              <a:rPr lang="en-US" altLang="en-US"/>
              <a:pPr>
                <a:defRPr/>
              </a:pPr>
              <a:t>‹#›</a:t>
            </a:fld>
            <a:endParaRPr lang="en-US" altLang="en-US" dirty="0"/>
          </a:p>
        </p:txBody>
      </p:sp>
      <p:sp>
        <p:nvSpPr>
          <p:cNvPr id="8" name="Footer Placeholder 4"/>
          <p:cNvSpPr>
            <a:spLocks noGrp="1"/>
          </p:cNvSpPr>
          <p:nvPr>
            <p:ph type="ftr" sz="quarter" idx="11"/>
          </p:nvPr>
        </p:nvSpPr>
        <p:spPr/>
        <p:txBody>
          <a:bodyPr/>
          <a:lstStyle>
            <a:lvl1pPr>
              <a:defRPr/>
            </a:lvl1pPr>
          </a:lstStyle>
          <a:p>
            <a:pPr>
              <a:defRPr/>
            </a:pPr>
            <a:r>
              <a:rPr lang="en-US" altLang="en-US" dirty="0"/>
              <a:t>Copyright © 2015 by McGraw-Hill Education. All rights reserved.</a:t>
            </a:r>
          </a:p>
        </p:txBody>
      </p:sp>
      <p:sp>
        <p:nvSpPr>
          <p:cNvPr id="9" name="Date Placeholder 3"/>
          <p:cNvSpPr>
            <a:spLocks noGrp="1"/>
          </p:cNvSpPr>
          <p:nvPr>
            <p:ph type="dt" sz="half" idx="12"/>
          </p:nvPr>
        </p:nvSpPr>
        <p:spPr/>
        <p:txBody>
          <a:bodyPr/>
          <a:lstStyle>
            <a:lvl1pPr>
              <a:defRPr/>
            </a:lvl1pPr>
          </a:lstStyle>
          <a:p>
            <a:pPr>
              <a:defRPr/>
            </a:pPr>
            <a:r>
              <a:rPr lang="en-US" dirty="0"/>
              <a:t>McGraw-Hill/Irwin</a:t>
            </a:r>
          </a:p>
        </p:txBody>
      </p:sp>
    </p:spTree>
    <p:extLst>
      <p:ext uri="{BB962C8B-B14F-4D97-AF65-F5344CB8AC3E}">
        <p14:creationId xmlns:p14="http://schemas.microsoft.com/office/powerpoint/2010/main" val="1882875155"/>
      </p:ext>
    </p:extLst>
  </p:cSld>
  <p:clrMapOvr>
    <a:masterClrMapping/>
  </p:clrMapOvr>
  <p:hf sldNum="0" hd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10"/>
          </p:nvPr>
        </p:nvSpPr>
        <p:spPr>
          <a:ln/>
        </p:spPr>
        <p:txBody>
          <a:bodyPr/>
          <a:lstStyle>
            <a:lvl1pPr>
              <a:defRPr/>
            </a:lvl1pPr>
          </a:lstStyle>
          <a:p>
            <a:pPr>
              <a:defRPr/>
            </a:pPr>
            <a:fld id="{3D9096BA-E8EB-4D52-B63E-4500489D1C22}" type="slidenum">
              <a:rPr lang="en-US" altLang="en-US"/>
              <a:pPr>
                <a:defRPr/>
              </a:pPr>
              <a:t>‹#›</a:t>
            </a:fld>
            <a:endParaRPr lang="en-US" altLang="en-US" dirty="0"/>
          </a:p>
        </p:txBody>
      </p:sp>
      <p:sp>
        <p:nvSpPr>
          <p:cNvPr id="4" name="Footer Placeholder 4"/>
          <p:cNvSpPr>
            <a:spLocks noGrp="1"/>
          </p:cNvSpPr>
          <p:nvPr>
            <p:ph type="ftr" sz="quarter" idx="11"/>
          </p:nvPr>
        </p:nvSpPr>
        <p:spPr/>
        <p:txBody>
          <a:bodyPr/>
          <a:lstStyle>
            <a:lvl1pPr>
              <a:defRPr/>
            </a:lvl1pPr>
          </a:lstStyle>
          <a:p>
            <a:pPr>
              <a:defRPr/>
            </a:pPr>
            <a:r>
              <a:rPr lang="en-US" altLang="en-US" dirty="0"/>
              <a:t>Copyright © 2015 by McGraw-Hill Education. All rights reserved.</a:t>
            </a:r>
          </a:p>
        </p:txBody>
      </p:sp>
      <p:sp>
        <p:nvSpPr>
          <p:cNvPr id="5" name="Date Placeholder 3"/>
          <p:cNvSpPr>
            <a:spLocks noGrp="1"/>
          </p:cNvSpPr>
          <p:nvPr>
            <p:ph type="dt" sz="half" idx="12"/>
          </p:nvPr>
        </p:nvSpPr>
        <p:spPr/>
        <p:txBody>
          <a:bodyPr/>
          <a:lstStyle>
            <a:lvl1pPr>
              <a:defRPr/>
            </a:lvl1pPr>
          </a:lstStyle>
          <a:p>
            <a:pPr>
              <a:defRPr/>
            </a:pPr>
            <a:r>
              <a:rPr lang="en-US" dirty="0"/>
              <a:t>McGraw-Hill/Irwin</a:t>
            </a:r>
          </a:p>
        </p:txBody>
      </p:sp>
      <p:sp>
        <p:nvSpPr>
          <p:cNvPr id="6" name="Rectangle 5"/>
          <p:cNvSpPr txBox="1">
            <a:spLocks noChangeArrowheads="1"/>
          </p:cNvSpPr>
          <p:nvPr userDrawn="1"/>
        </p:nvSpPr>
        <p:spPr bwMode="auto">
          <a:xfrm>
            <a:off x="7143750" y="6540500"/>
            <a:ext cx="1782763" cy="179388"/>
          </a:xfrm>
          <a:prstGeom prst="rect">
            <a:avLst/>
          </a:prstGeom>
          <a:noFill/>
          <a:ln w="9525">
            <a:noFill/>
            <a:round/>
            <a:headEnd/>
            <a:tailEnd/>
          </a:ln>
          <a:effectLst/>
        </p:spPr>
        <p:txBody>
          <a:bodyPr lIns="0" tIns="0" rIns="0" bIns="0"/>
          <a:lstStyle>
            <a:lvl1pPr>
              <a:tabLst>
                <a:tab pos="723900" algn="l"/>
                <a:tab pos="1447800" algn="l"/>
                <a:tab pos="2171700" algn="l"/>
              </a:tabLst>
              <a:defRPr sz="2400">
                <a:solidFill>
                  <a:schemeClr val="tx1"/>
                </a:solidFill>
                <a:latin typeface="Calibri" panose="020F0502020204030204" pitchFamily="34" charset="0"/>
                <a:ea typeface="MS PGothic" panose="020B0600070205080204" pitchFamily="34" charset="-128"/>
              </a:defRPr>
            </a:lvl1pPr>
            <a:lvl2pPr marL="742950" indent="-285750">
              <a:tabLst>
                <a:tab pos="723900" algn="l"/>
                <a:tab pos="1447800" algn="l"/>
                <a:tab pos="2171700" algn="l"/>
              </a:tabLst>
              <a:defRPr sz="2400">
                <a:solidFill>
                  <a:schemeClr val="tx1"/>
                </a:solidFill>
                <a:latin typeface="Calibri" panose="020F0502020204030204" pitchFamily="34" charset="0"/>
                <a:ea typeface="MS PGothic" panose="020B0600070205080204" pitchFamily="34" charset="-128"/>
              </a:defRPr>
            </a:lvl2pPr>
            <a:lvl3pPr marL="1143000" indent="-228600">
              <a:tabLst>
                <a:tab pos="723900" algn="l"/>
                <a:tab pos="1447800" algn="l"/>
                <a:tab pos="2171700" algn="l"/>
              </a:tabLst>
              <a:defRPr sz="2400">
                <a:solidFill>
                  <a:schemeClr val="tx1"/>
                </a:solidFill>
                <a:latin typeface="Calibri" panose="020F0502020204030204" pitchFamily="34" charset="0"/>
                <a:ea typeface="MS PGothic" panose="020B0600070205080204" pitchFamily="34" charset="-128"/>
              </a:defRPr>
            </a:lvl3pPr>
            <a:lvl4pPr marL="1600200" indent="-228600">
              <a:tabLst>
                <a:tab pos="723900" algn="l"/>
                <a:tab pos="1447800" algn="l"/>
                <a:tab pos="2171700" algn="l"/>
              </a:tabLst>
              <a:defRPr sz="2400">
                <a:solidFill>
                  <a:schemeClr val="tx1"/>
                </a:solidFill>
                <a:latin typeface="Calibri" panose="020F0502020204030204" pitchFamily="34" charset="0"/>
                <a:ea typeface="MS PGothic" panose="020B0600070205080204" pitchFamily="34" charset="-128"/>
              </a:defRPr>
            </a:lvl4pPr>
            <a:lvl5pPr marL="2057400" indent="-228600">
              <a:tabLst>
                <a:tab pos="723900" algn="l"/>
                <a:tab pos="1447800" algn="l"/>
                <a:tab pos="2171700" algn="l"/>
              </a:tabLst>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tabLst>
                <a:tab pos="723900" algn="l"/>
                <a:tab pos="1447800" algn="l"/>
                <a:tab pos="2171700" algn="l"/>
              </a:tabLs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tabLst>
                <a:tab pos="723900" algn="l"/>
                <a:tab pos="1447800" algn="l"/>
                <a:tab pos="2171700" algn="l"/>
              </a:tabLs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tabLst>
                <a:tab pos="723900" algn="l"/>
                <a:tab pos="1447800" algn="l"/>
                <a:tab pos="2171700" algn="l"/>
              </a:tabLs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tabLst>
                <a:tab pos="723900" algn="l"/>
                <a:tab pos="1447800" algn="l"/>
                <a:tab pos="2171700" algn="l"/>
              </a:tabLst>
              <a:defRPr sz="2400">
                <a:solidFill>
                  <a:schemeClr val="tx1"/>
                </a:solidFill>
                <a:latin typeface="Calibri" panose="020F0502020204030204" pitchFamily="34" charset="0"/>
                <a:ea typeface="MS PGothic" panose="020B0600070205080204" pitchFamily="34" charset="-128"/>
              </a:defRPr>
            </a:lvl9pPr>
          </a:lstStyle>
          <a:p>
            <a:pPr algn="r" eaLnBrk="1" hangingPunct="1">
              <a:lnSpc>
                <a:spcPct val="102000"/>
              </a:lnSpc>
              <a:buFont typeface="Wingdings" panose="05000000000000000000" pitchFamily="2" charset="2"/>
              <a:buNone/>
              <a:defRPr/>
            </a:pPr>
            <a:r>
              <a:rPr lang="en-US" altLang="en-US" sz="1000" dirty="0">
                <a:cs typeface="Tahoma" panose="020B0604030504040204" pitchFamily="34" charset="0"/>
              </a:rPr>
              <a:t>27-</a:t>
            </a:r>
            <a:fld id="{EB08FB61-45B7-407E-9E0D-97DD381A039F}" type="slidenum">
              <a:rPr lang="en-US" altLang="en-US" sz="1000" smtClean="0">
                <a:cs typeface="Tahoma" panose="020B0604030504040204" pitchFamily="34" charset="0"/>
              </a:rPr>
              <a:pPr algn="r" eaLnBrk="1" hangingPunct="1">
                <a:lnSpc>
                  <a:spcPct val="102000"/>
                </a:lnSpc>
                <a:buFont typeface="Wingdings" panose="05000000000000000000" pitchFamily="2" charset="2"/>
                <a:buNone/>
                <a:defRPr/>
              </a:pPr>
              <a:t>‹#›</a:t>
            </a:fld>
            <a:endParaRPr lang="en-US" altLang="en-US" sz="1000" dirty="0">
              <a:cs typeface="Tahoma" panose="020B0604030504040204" pitchFamily="34" charset="0"/>
            </a:endParaRPr>
          </a:p>
        </p:txBody>
      </p:sp>
    </p:spTree>
    <p:extLst>
      <p:ext uri="{BB962C8B-B14F-4D97-AF65-F5344CB8AC3E}">
        <p14:creationId xmlns:p14="http://schemas.microsoft.com/office/powerpoint/2010/main" val="2934693353"/>
      </p:ext>
    </p:extLst>
  </p:cSld>
  <p:clrMapOvr>
    <a:masterClrMapping/>
  </p:clrMapOvr>
  <p:hf sldNum="0" hd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ln/>
        </p:spPr>
        <p:txBody>
          <a:bodyPr/>
          <a:lstStyle>
            <a:lvl1pPr>
              <a:defRPr/>
            </a:lvl1pPr>
          </a:lstStyle>
          <a:p>
            <a:pPr>
              <a:defRPr/>
            </a:pPr>
            <a:fld id="{621E514B-259D-444F-A440-D9136CDBCFB5}" type="slidenum">
              <a:rPr lang="en-US" altLang="en-US"/>
              <a:pPr>
                <a:defRPr/>
              </a:pPr>
              <a:t>‹#›</a:t>
            </a:fld>
            <a:endParaRPr lang="en-US" altLang="en-US" dirty="0"/>
          </a:p>
        </p:txBody>
      </p:sp>
      <p:sp>
        <p:nvSpPr>
          <p:cNvPr id="3" name="Footer Placeholder 4"/>
          <p:cNvSpPr>
            <a:spLocks noGrp="1"/>
          </p:cNvSpPr>
          <p:nvPr>
            <p:ph type="ftr" sz="quarter" idx="11"/>
          </p:nvPr>
        </p:nvSpPr>
        <p:spPr/>
        <p:txBody>
          <a:bodyPr/>
          <a:lstStyle>
            <a:lvl1pPr>
              <a:defRPr/>
            </a:lvl1pPr>
          </a:lstStyle>
          <a:p>
            <a:pPr>
              <a:defRPr/>
            </a:pPr>
            <a:r>
              <a:rPr lang="en-US" altLang="en-US" dirty="0"/>
              <a:t>Copyright © 2015 by McGraw-Hill Education. All rights reserved.</a:t>
            </a:r>
          </a:p>
        </p:txBody>
      </p:sp>
      <p:sp>
        <p:nvSpPr>
          <p:cNvPr id="4" name="Date Placeholder 3"/>
          <p:cNvSpPr>
            <a:spLocks noGrp="1"/>
          </p:cNvSpPr>
          <p:nvPr>
            <p:ph type="dt" sz="half" idx="12"/>
          </p:nvPr>
        </p:nvSpPr>
        <p:spPr/>
        <p:txBody>
          <a:bodyPr/>
          <a:lstStyle>
            <a:lvl1pPr>
              <a:defRPr/>
            </a:lvl1pPr>
          </a:lstStyle>
          <a:p>
            <a:pPr>
              <a:defRPr/>
            </a:pPr>
            <a:r>
              <a:rPr lang="en-US" dirty="0"/>
              <a:t>McGraw-Hill/Irwin</a:t>
            </a:r>
          </a:p>
        </p:txBody>
      </p:sp>
    </p:spTree>
    <p:extLst>
      <p:ext uri="{BB962C8B-B14F-4D97-AF65-F5344CB8AC3E}">
        <p14:creationId xmlns:p14="http://schemas.microsoft.com/office/powerpoint/2010/main" val="142162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Content Placeholder 8"/>
          <p:cNvSpPr>
            <a:spLocks noGrp="1"/>
          </p:cNvSpPr>
          <p:nvPr>
            <p:ph sz="quarter" idx="13"/>
          </p:nvPr>
        </p:nvSpPr>
        <p:spPr>
          <a:xfrm>
            <a:off x="304800" y="381000"/>
            <a:ext cx="77724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4"/>
          </p:nvPr>
        </p:nvSpPr>
        <p:spPr>
          <a:ln/>
        </p:spPr>
        <p:txBody>
          <a:bodyPr/>
          <a:lstStyle>
            <a:lvl1pPr>
              <a:defRPr/>
            </a:lvl1pPr>
          </a:lstStyle>
          <a:p>
            <a:pPr>
              <a:defRPr/>
            </a:pPr>
            <a:fld id="{235546B2-F380-43F3-8CF8-042955E7D4F6}" type="slidenum">
              <a:rPr lang="en-US" altLang="en-US"/>
              <a:pPr>
                <a:defRPr/>
              </a:pPr>
              <a:t>‹#›</a:t>
            </a:fld>
            <a:endParaRPr lang="en-US" altLang="en-US" dirty="0"/>
          </a:p>
        </p:txBody>
      </p:sp>
      <p:sp>
        <p:nvSpPr>
          <p:cNvPr id="6" name="Footer Placeholder 4"/>
          <p:cNvSpPr>
            <a:spLocks noGrp="1"/>
          </p:cNvSpPr>
          <p:nvPr>
            <p:ph type="ftr" sz="quarter" idx="15"/>
          </p:nvPr>
        </p:nvSpPr>
        <p:spPr/>
        <p:txBody>
          <a:bodyPr/>
          <a:lstStyle>
            <a:lvl1pPr>
              <a:defRPr/>
            </a:lvl1pPr>
          </a:lstStyle>
          <a:p>
            <a:pPr>
              <a:defRPr/>
            </a:pPr>
            <a:r>
              <a:rPr lang="en-US" altLang="en-US" dirty="0"/>
              <a:t>Copyright © 2015 by McGraw-Hill Education. All rights reserved.</a:t>
            </a:r>
          </a:p>
        </p:txBody>
      </p:sp>
      <p:sp>
        <p:nvSpPr>
          <p:cNvPr id="7" name="Date Placeholder 3"/>
          <p:cNvSpPr>
            <a:spLocks noGrp="1"/>
          </p:cNvSpPr>
          <p:nvPr>
            <p:ph type="dt" sz="half" idx="16"/>
          </p:nvPr>
        </p:nvSpPr>
        <p:spPr/>
        <p:txBody>
          <a:bodyPr/>
          <a:lstStyle>
            <a:lvl1pPr>
              <a:defRPr/>
            </a:lvl1pPr>
          </a:lstStyle>
          <a:p>
            <a:pPr>
              <a:defRPr/>
            </a:pPr>
            <a:r>
              <a:rPr lang="en-US" dirty="0"/>
              <a:t>McGraw-Hill/Irwin</a:t>
            </a:r>
          </a:p>
        </p:txBody>
      </p:sp>
    </p:spTree>
    <p:extLst>
      <p:ext uri="{BB962C8B-B14F-4D97-AF65-F5344CB8AC3E}">
        <p14:creationId xmlns:p14="http://schemas.microsoft.com/office/powerpoint/2010/main" val="1530297177"/>
      </p:ext>
    </p:extLst>
  </p:cSld>
  <p:clrMapOvr>
    <a:masterClrMapping/>
  </p:clrMapOvr>
  <p:hf sldNum="0" hd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10"/>
          </p:nvPr>
        </p:nvSpPr>
        <p:spPr>
          <a:ln/>
        </p:spPr>
        <p:txBody>
          <a:bodyPr/>
          <a:lstStyle>
            <a:lvl1pPr>
              <a:defRPr/>
            </a:lvl1pPr>
          </a:lstStyle>
          <a:p>
            <a:pPr>
              <a:defRPr/>
            </a:pPr>
            <a:fld id="{386D1946-F2C0-4249-9E9D-5C4ADDFB6488}" type="slidenum">
              <a:rPr lang="en-US" altLang="en-US"/>
              <a:pPr>
                <a:defRPr/>
              </a:pPr>
              <a:t>‹#›</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r>
              <a:rPr lang="en-US" altLang="en-US" dirty="0"/>
              <a:t>Copyright © 2015 by McGraw-Hill Education. All rights reserved.</a:t>
            </a:r>
          </a:p>
        </p:txBody>
      </p:sp>
      <p:sp>
        <p:nvSpPr>
          <p:cNvPr id="7" name="Date Placeholder 3"/>
          <p:cNvSpPr>
            <a:spLocks noGrp="1"/>
          </p:cNvSpPr>
          <p:nvPr>
            <p:ph type="dt" sz="half" idx="12"/>
          </p:nvPr>
        </p:nvSpPr>
        <p:spPr/>
        <p:txBody>
          <a:bodyPr/>
          <a:lstStyle>
            <a:lvl1pPr>
              <a:defRPr/>
            </a:lvl1pPr>
          </a:lstStyle>
          <a:p>
            <a:pPr>
              <a:defRPr/>
            </a:pPr>
            <a:r>
              <a:rPr lang="en-US" dirty="0"/>
              <a:t>McGraw-Hill/Irwin</a:t>
            </a:r>
          </a:p>
        </p:txBody>
      </p:sp>
    </p:spTree>
    <p:extLst>
      <p:ext uri="{BB962C8B-B14F-4D97-AF65-F5344CB8AC3E}">
        <p14:creationId xmlns:p14="http://schemas.microsoft.com/office/powerpoint/2010/main" val="2070125465"/>
      </p:ext>
    </p:extLst>
  </p:cSld>
  <p:clrMapOvr>
    <a:masterClrMapping/>
  </p:clrMapOvr>
  <p:hf sldNum="0"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1027" name="Text Placeholder 2"/>
          <p:cNvSpPr>
            <a:spLocks noGrp="1"/>
          </p:cNvSpPr>
          <p:nvPr>
            <p:ph type="body" idx="1"/>
          </p:nvPr>
        </p:nvSpPr>
        <p:spPr bwMode="auto">
          <a:xfrm>
            <a:off x="457200" y="1600200"/>
            <a:ext cx="7620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Slide Number Placeholder 5"/>
          <p:cNvSpPr>
            <a:spLocks noGrp="1"/>
          </p:cNvSpPr>
          <p:nvPr>
            <p:ph type="sldNum" sz="quarter" idx="4"/>
          </p:nvPr>
        </p:nvSpPr>
        <p:spPr>
          <a:xfrm>
            <a:off x="8531225" y="5648325"/>
            <a:ext cx="549275" cy="396875"/>
          </a:xfrm>
          <a:prstGeom prst="bracketPair">
            <a:avLst>
              <a:gd name="adj" fmla="val 17949"/>
            </a:avLst>
          </a:prstGeom>
          <a:ln w="19050">
            <a:solidFill>
              <a:srgbClr val="FFFFFF"/>
            </a:solidFill>
          </a:ln>
        </p:spPr>
        <p:txBody>
          <a:bodyPr vert="horz" wrap="square" lIns="0" tIns="0" rIns="0" bIns="0" numCol="1" anchor="ctr" anchorCtr="0" compatLnSpc="1">
            <a:prstTxWarp prst="textNoShape">
              <a:avLst/>
            </a:prstTxWarp>
          </a:bodyPr>
          <a:lstStyle>
            <a:lvl1pPr algn="ctr">
              <a:defRPr smtClean="0">
                <a:solidFill>
                  <a:srgbClr val="FFFFFF"/>
                </a:solidFill>
              </a:defRPr>
            </a:lvl1pPr>
          </a:lstStyle>
          <a:p>
            <a:pPr>
              <a:defRPr/>
            </a:pPr>
            <a:fld id="{0558BEF3-B2B2-4D5D-8E30-F8FF5016E991}" type="slidenum">
              <a:rPr lang="en-US" altLang="en-US"/>
              <a:pPr>
                <a:defRPr/>
              </a:pPr>
              <a:t>‹#›</a:t>
            </a:fld>
            <a:endParaRPr lang="en-US" altLang="en-US" dirty="0"/>
          </a:p>
        </p:txBody>
      </p:sp>
      <p:sp>
        <p:nvSpPr>
          <p:cNvPr id="5" name="Footer Placeholder 4"/>
          <p:cNvSpPr>
            <a:spLocks noGrp="1"/>
          </p:cNvSpPr>
          <p:nvPr>
            <p:ph type="ftr" sz="quarter" idx="3"/>
          </p:nvPr>
        </p:nvSpPr>
        <p:spPr>
          <a:xfrm rot="16200000">
            <a:off x="7587456" y="4048919"/>
            <a:ext cx="2366963"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chemeClr val="bg2"/>
                </a:solidFill>
              </a:defRPr>
            </a:lvl1pPr>
          </a:lstStyle>
          <a:p>
            <a:pPr>
              <a:defRPr/>
            </a:pPr>
            <a:r>
              <a:rPr lang="en-US" altLang="en-US" dirty="0"/>
              <a:t>Copyright © 2015 by McGraw-Hill Education. All rights reserved.</a:t>
            </a:r>
          </a:p>
        </p:txBody>
      </p:sp>
      <p:sp>
        <p:nvSpPr>
          <p:cNvPr id="4" name="Date Placeholder 3"/>
          <p:cNvSpPr>
            <a:spLocks noGrp="1"/>
          </p:cNvSpPr>
          <p:nvPr>
            <p:ph type="dt" sz="half" idx="2"/>
          </p:nvPr>
        </p:nvSpPr>
        <p:spPr>
          <a:xfrm rot="16200000">
            <a:off x="7551738" y="1646237"/>
            <a:ext cx="2438400" cy="365125"/>
          </a:xfrm>
          <a:prstGeom prst="rect">
            <a:avLst/>
          </a:prstGeom>
        </p:spPr>
        <p:txBody>
          <a:bodyPr vert="horz" lIns="91440" tIns="45720" rIns="91440" bIns="45720" rtlCol="0" anchor="ctr"/>
          <a:lstStyle>
            <a:lvl1pPr algn="l">
              <a:defRPr sz="1200">
                <a:solidFill>
                  <a:schemeClr val="bg2"/>
                </a:solidFill>
                <a:latin typeface="Calibri" panose="020F0502020204030204" pitchFamily="34" charset="0"/>
                <a:ea typeface="+mn-ea"/>
                <a:cs typeface="Arial" panose="020B0604020202020204" pitchFamily="34" charset="0"/>
              </a:defRPr>
            </a:lvl1pPr>
          </a:lstStyle>
          <a:p>
            <a:pPr>
              <a:defRPr/>
            </a:pPr>
            <a:r>
              <a:rPr lang="en-US" dirty="0"/>
              <a:t>McGraw-Hill/Irwin</a:t>
            </a:r>
          </a:p>
        </p:txBody>
      </p:sp>
      <p:sp>
        <p:nvSpPr>
          <p:cNvPr id="9" name="Footer Placeholder 4"/>
          <p:cNvSpPr txBox="1">
            <a:spLocks noGrp="1"/>
          </p:cNvSpPr>
          <p:nvPr userDrawn="1"/>
        </p:nvSpPr>
        <p:spPr bwMode="auto">
          <a:xfrm>
            <a:off x="50800" y="6652419"/>
            <a:ext cx="8432800" cy="251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ClrTx/>
              <a:buFontTx/>
              <a:buNone/>
            </a:pPr>
            <a:r>
              <a:rPr lang="en-US" altLang="en-US" sz="1000" b="1" i="1" dirty="0">
                <a:latin typeface="Times New Roman" panose="02020603050405020304" pitchFamily="18" charset="0"/>
              </a:rPr>
              <a:t>Copyright © 2018 McGraw-Hill Education. All rights reserved. No reproduction or distribution without the prior written consent of McGraw-Hill Education.</a:t>
            </a:r>
            <a:endParaRPr lang="en-US" altLang="en-US" sz="1800" dirty="0"/>
          </a:p>
        </p:txBody>
      </p:sp>
    </p:spTree>
  </p:cSld>
  <p:clrMap bg1="lt1" tx1="dk1" bg2="lt2" tx2="dk2" accent1="accent1" accent2="accent2" accent3="accent3" accent4="accent4" accent5="accent5" accent6="accent6" hlink="hlink" folHlink="folHlink"/>
  <p:sldLayoutIdLst>
    <p:sldLayoutId id="2147483770" r:id="rId1"/>
    <p:sldLayoutId id="2147483771"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hf sldNum="0" hdr="0"/>
  <p:txStyles>
    <p:titleStyle>
      <a:lvl1pPr algn="l" rtl="0" eaLnBrk="0" fontAlgn="base" hangingPunct="0">
        <a:spcBef>
          <a:spcPct val="0"/>
        </a:spcBef>
        <a:spcAft>
          <a:spcPct val="0"/>
        </a:spcAft>
        <a:defRPr sz="4600" kern="1200" spc="-100">
          <a:solidFill>
            <a:schemeClr val="tx2"/>
          </a:solidFill>
          <a:latin typeface="+mj-lt"/>
          <a:ea typeface="MS PGothic" panose="020B0600070205080204" pitchFamily="34" charset="-128"/>
          <a:cs typeface="+mj-cs"/>
        </a:defRPr>
      </a:lvl1pPr>
      <a:lvl2pPr algn="l" rtl="0" eaLnBrk="0" fontAlgn="base" hangingPunct="0">
        <a:spcBef>
          <a:spcPct val="0"/>
        </a:spcBef>
        <a:spcAft>
          <a:spcPct val="0"/>
        </a:spcAft>
        <a:defRPr sz="4600">
          <a:solidFill>
            <a:schemeClr val="tx2"/>
          </a:solidFill>
          <a:latin typeface="Tahoma" panose="020B0604030504040204" pitchFamily="34" charset="0"/>
          <a:ea typeface="MS PGothic" panose="020B0600070205080204" pitchFamily="34" charset="-128"/>
        </a:defRPr>
      </a:lvl2pPr>
      <a:lvl3pPr algn="l" rtl="0" eaLnBrk="0" fontAlgn="base" hangingPunct="0">
        <a:spcBef>
          <a:spcPct val="0"/>
        </a:spcBef>
        <a:spcAft>
          <a:spcPct val="0"/>
        </a:spcAft>
        <a:defRPr sz="4600">
          <a:solidFill>
            <a:schemeClr val="tx2"/>
          </a:solidFill>
          <a:latin typeface="Tahoma" panose="020B0604030504040204" pitchFamily="34" charset="0"/>
          <a:ea typeface="MS PGothic" panose="020B0600070205080204" pitchFamily="34" charset="-128"/>
        </a:defRPr>
      </a:lvl3pPr>
      <a:lvl4pPr algn="l" rtl="0" eaLnBrk="0" fontAlgn="base" hangingPunct="0">
        <a:spcBef>
          <a:spcPct val="0"/>
        </a:spcBef>
        <a:spcAft>
          <a:spcPct val="0"/>
        </a:spcAft>
        <a:defRPr sz="4600">
          <a:solidFill>
            <a:schemeClr val="tx2"/>
          </a:solidFill>
          <a:latin typeface="Tahoma" panose="020B0604030504040204" pitchFamily="34" charset="0"/>
          <a:ea typeface="MS PGothic" panose="020B0600070205080204" pitchFamily="34" charset="-128"/>
        </a:defRPr>
      </a:lvl4pPr>
      <a:lvl5pPr algn="l" rtl="0" eaLnBrk="0" fontAlgn="base" hangingPunct="0">
        <a:spcBef>
          <a:spcPct val="0"/>
        </a:spcBef>
        <a:spcAft>
          <a:spcPct val="0"/>
        </a:spcAft>
        <a:defRPr sz="4600">
          <a:solidFill>
            <a:schemeClr val="tx2"/>
          </a:solidFill>
          <a:latin typeface="Tahoma" panose="020B0604030504040204" pitchFamily="34" charset="0"/>
          <a:ea typeface="MS PGothic" panose="020B0600070205080204" pitchFamily="34" charset="-128"/>
        </a:defRPr>
      </a:lvl5pPr>
      <a:lvl6pPr marL="457200" algn="l" rtl="0" fontAlgn="base">
        <a:spcBef>
          <a:spcPct val="0"/>
        </a:spcBef>
        <a:spcAft>
          <a:spcPct val="0"/>
        </a:spcAft>
        <a:defRPr sz="4600">
          <a:solidFill>
            <a:schemeClr val="tx2"/>
          </a:solidFill>
          <a:latin typeface="Tahoma" panose="020B0604030504040204" pitchFamily="34" charset="0"/>
        </a:defRPr>
      </a:lvl6pPr>
      <a:lvl7pPr marL="914400" algn="l" rtl="0" fontAlgn="base">
        <a:spcBef>
          <a:spcPct val="0"/>
        </a:spcBef>
        <a:spcAft>
          <a:spcPct val="0"/>
        </a:spcAft>
        <a:defRPr sz="4600">
          <a:solidFill>
            <a:schemeClr val="tx2"/>
          </a:solidFill>
          <a:latin typeface="Tahoma" panose="020B0604030504040204" pitchFamily="34" charset="0"/>
        </a:defRPr>
      </a:lvl7pPr>
      <a:lvl8pPr marL="1371600" algn="l" rtl="0" fontAlgn="base">
        <a:spcBef>
          <a:spcPct val="0"/>
        </a:spcBef>
        <a:spcAft>
          <a:spcPct val="0"/>
        </a:spcAft>
        <a:defRPr sz="4600">
          <a:solidFill>
            <a:schemeClr val="tx2"/>
          </a:solidFill>
          <a:latin typeface="Tahoma" panose="020B0604030504040204" pitchFamily="34" charset="0"/>
        </a:defRPr>
      </a:lvl8pPr>
      <a:lvl9pPr marL="1828800" algn="l" rtl="0" fontAlgn="base">
        <a:spcBef>
          <a:spcPct val="0"/>
        </a:spcBef>
        <a:spcAft>
          <a:spcPct val="0"/>
        </a:spcAft>
        <a:defRPr sz="4600">
          <a:solidFill>
            <a:schemeClr val="tx2"/>
          </a:solidFill>
          <a:latin typeface="Tahoma" panose="020B0604030504040204" pitchFamily="34" charset="0"/>
        </a:defRPr>
      </a:lvl9pPr>
    </p:titleStyle>
    <p:bodyStyle>
      <a:lvl1pPr marL="342900" indent="-228600" algn="l" rtl="0" eaLnBrk="0" fontAlgn="base" hangingPunct="0">
        <a:spcBef>
          <a:spcPct val="20000"/>
        </a:spcBef>
        <a:spcAft>
          <a:spcPct val="0"/>
        </a:spcAft>
        <a:buClr>
          <a:schemeClr val="accent1"/>
        </a:buClr>
        <a:buFont typeface="Arial" panose="020B0604020202020204" pitchFamily="34" charset="0"/>
        <a:buChar char="•"/>
        <a:defRPr sz="2200" kern="1200">
          <a:solidFill>
            <a:schemeClr val="tx1"/>
          </a:solidFill>
          <a:latin typeface="+mn-lt"/>
          <a:ea typeface="MS PGothic" panose="020B0600070205080204" pitchFamily="34" charset="-128"/>
          <a:cs typeface="+mn-cs"/>
        </a:defRPr>
      </a:lvl1pPr>
      <a:lvl2pPr marL="639763" indent="-228600" algn="l" rtl="0" eaLnBrk="0" fontAlgn="base" hangingPunct="0">
        <a:spcBef>
          <a:spcPct val="20000"/>
        </a:spcBef>
        <a:spcAft>
          <a:spcPct val="0"/>
        </a:spcAft>
        <a:buClr>
          <a:schemeClr val="accent2"/>
        </a:buClr>
        <a:buFont typeface="Arial" panose="020B0604020202020204" pitchFamily="34" charset="0"/>
        <a:buChar char="•"/>
        <a:defRPr sz="2000" kern="1200">
          <a:solidFill>
            <a:schemeClr val="tx1"/>
          </a:solidFill>
          <a:latin typeface="+mn-lt"/>
          <a:ea typeface="MS PGothic" panose="020B0600070205080204" pitchFamily="34" charset="-128"/>
          <a:cs typeface="+mn-cs"/>
        </a:defRPr>
      </a:lvl2pPr>
      <a:lvl3pPr marL="1004888" indent="-228600" algn="l" rtl="0" eaLnBrk="0" fontAlgn="base" hangingPunct="0">
        <a:spcBef>
          <a:spcPct val="20000"/>
        </a:spcBef>
        <a:spcAft>
          <a:spcPct val="0"/>
        </a:spcAft>
        <a:buClr>
          <a:srgbClr val="9BBB59"/>
        </a:buClr>
        <a:buFont typeface="Arial" panose="020B0604020202020204" pitchFamily="34" charset="0"/>
        <a:buChar char="•"/>
        <a:defRPr kern="1200">
          <a:solidFill>
            <a:schemeClr val="tx1"/>
          </a:solidFill>
          <a:latin typeface="+mn-lt"/>
          <a:ea typeface="MS PGothic" panose="020B0600070205080204" pitchFamily="34" charset="-128"/>
          <a:cs typeface="+mn-cs"/>
        </a:defRPr>
      </a:lvl3pPr>
      <a:lvl4pPr marL="1279525" indent="-228600" algn="l" rtl="0" eaLnBrk="0" fontAlgn="base" hangingPunct="0">
        <a:spcBef>
          <a:spcPct val="20000"/>
        </a:spcBef>
        <a:spcAft>
          <a:spcPct val="0"/>
        </a:spcAft>
        <a:buClr>
          <a:srgbClr val="8064A2"/>
        </a:buClr>
        <a:buFont typeface="Arial" panose="020B0604020202020204" pitchFamily="34" charset="0"/>
        <a:buChar char="•"/>
        <a:defRPr sz="1600" kern="1200">
          <a:solidFill>
            <a:schemeClr val="tx1"/>
          </a:solidFill>
          <a:latin typeface="+mn-lt"/>
          <a:ea typeface="MS PGothic" panose="020B0600070205080204" pitchFamily="34" charset="-128"/>
          <a:cs typeface="+mn-cs"/>
        </a:defRPr>
      </a:lvl4pPr>
      <a:lvl5pPr marL="1554163" indent="-228600" algn="l" rtl="0" eaLnBrk="0" fontAlgn="base" hangingPunct="0">
        <a:spcBef>
          <a:spcPct val="20000"/>
        </a:spcBef>
        <a:spcAft>
          <a:spcPct val="0"/>
        </a:spcAft>
        <a:buClr>
          <a:srgbClr val="4BACC6"/>
        </a:buClr>
        <a:buFont typeface="Arial" panose="020B0604020202020204" pitchFamily="34" charset="0"/>
        <a:buChar char="•"/>
        <a:defRPr sz="1400" kern="1200">
          <a:solidFill>
            <a:schemeClr val="tx1"/>
          </a:solidFill>
          <a:latin typeface="+mn-lt"/>
          <a:ea typeface="MS PGothic" panose="020B0600070205080204" pitchFamily="34" charset="-128"/>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6.tmp"/></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p:txBody>
          <a:bodyPr/>
          <a:lstStyle/>
          <a:p>
            <a:r>
              <a:rPr lang="en-US" altLang="en-US" dirty="0"/>
              <a:t>Chapter 27</a:t>
            </a:r>
          </a:p>
        </p:txBody>
      </p:sp>
      <p:sp>
        <p:nvSpPr>
          <p:cNvPr id="7171" name="Subtitle 2"/>
          <p:cNvSpPr>
            <a:spLocks noGrp="1"/>
          </p:cNvSpPr>
          <p:nvPr>
            <p:ph type="subTitle" idx="1"/>
          </p:nvPr>
        </p:nvSpPr>
        <p:spPr/>
        <p:txBody>
          <a:bodyPr>
            <a:noAutofit/>
          </a:bodyPr>
          <a:lstStyle/>
          <a:p>
            <a:r>
              <a:rPr lang="en-US" altLang="en-US" sz="3600" dirty="0">
                <a:solidFill>
                  <a:schemeClr val="tx1">
                    <a:lumMod val="50000"/>
                    <a:lumOff val="50000"/>
                  </a:schemeClr>
                </a:solidFill>
                <a:latin typeface="+mj-lt"/>
              </a:rPr>
              <a:t>Measuring Domestic Output and National Income</a:t>
            </a:r>
          </a:p>
        </p:txBody>
      </p:sp>
      <p:pic>
        <p:nvPicPr>
          <p:cNvPr id="7" name="Picture 6"/>
          <p:cNvPicPr>
            <a:picLocks noChangeAspect="1"/>
          </p:cNvPicPr>
          <p:nvPr/>
        </p:nvPicPr>
        <p:blipFill>
          <a:blip r:embed="rId3"/>
          <a:stretch>
            <a:fillRect/>
          </a:stretch>
        </p:blipFill>
        <p:spPr>
          <a:xfrm>
            <a:off x="5105400" y="241278"/>
            <a:ext cx="3098800" cy="396222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fontAlgn="auto" hangingPunct="1">
              <a:spcAft>
                <a:spcPts val="0"/>
              </a:spcAft>
              <a:defRPr/>
            </a:pPr>
            <a:r>
              <a:rPr lang="en-US" altLang="en-US" dirty="0">
                <a:ea typeface="+mj-ea"/>
              </a:rPr>
              <a:t>Expenditures Approach Continued</a:t>
            </a:r>
          </a:p>
        </p:txBody>
      </p:sp>
      <p:sp>
        <p:nvSpPr>
          <p:cNvPr id="12291" name="Rectangle 3"/>
          <p:cNvSpPr>
            <a:spLocks noGrp="1" noChangeArrowheads="1"/>
          </p:cNvSpPr>
          <p:nvPr>
            <p:ph idx="1"/>
          </p:nvPr>
        </p:nvSpPr>
        <p:spPr>
          <a:xfrm>
            <a:off x="457200" y="1752600"/>
            <a:ext cx="7620000" cy="4800600"/>
          </a:xfrm>
        </p:spPr>
        <p:txBody>
          <a:bodyPr rtlCol="0">
            <a:normAutofit/>
          </a:bodyPr>
          <a:lstStyle/>
          <a:p>
            <a:pPr eaLnBrk="1" fontAlgn="auto" hangingPunct="1">
              <a:spcBef>
                <a:spcPct val="15000"/>
              </a:spcBef>
              <a:spcAft>
                <a:spcPts val="0"/>
              </a:spcAft>
              <a:defRPr/>
            </a:pPr>
            <a:r>
              <a:rPr lang="en-US" sz="3200" b="1" dirty="0">
                <a:solidFill>
                  <a:schemeClr val="accent5">
                    <a:lumMod val="75000"/>
                  </a:schemeClr>
                </a:solidFill>
                <a:ea typeface="+mn-ea"/>
              </a:rPr>
              <a:t>Gross private domestic investment (</a:t>
            </a:r>
            <a:r>
              <a:rPr lang="en-US" sz="3200" b="1" i="1" dirty="0">
                <a:solidFill>
                  <a:schemeClr val="accent5">
                    <a:lumMod val="75000"/>
                  </a:schemeClr>
                </a:solidFill>
                <a:ea typeface="+mn-ea"/>
              </a:rPr>
              <a:t>I</a:t>
            </a:r>
            <a:r>
              <a:rPr lang="en-US" sz="3200" b="1" i="1" baseline="-25000" dirty="0">
                <a:solidFill>
                  <a:schemeClr val="accent5">
                    <a:lumMod val="75000"/>
                  </a:schemeClr>
                </a:solidFill>
                <a:ea typeface="+mn-ea"/>
              </a:rPr>
              <a:t>g</a:t>
            </a:r>
            <a:r>
              <a:rPr lang="en-US" sz="3200" b="1" dirty="0">
                <a:solidFill>
                  <a:schemeClr val="accent5">
                    <a:lumMod val="75000"/>
                  </a:schemeClr>
                </a:solidFill>
                <a:ea typeface="+mn-ea"/>
              </a:rPr>
              <a:t>)</a:t>
            </a:r>
          </a:p>
          <a:p>
            <a:pPr marL="640080" lvl="1" eaLnBrk="1" fontAlgn="auto" hangingPunct="1">
              <a:spcBef>
                <a:spcPct val="15000"/>
              </a:spcBef>
              <a:spcAft>
                <a:spcPts val="0"/>
              </a:spcAft>
              <a:buClr>
                <a:schemeClr val="accent1"/>
              </a:buClr>
              <a:defRPr/>
            </a:pPr>
            <a:r>
              <a:rPr lang="en-US" sz="3200" dirty="0">
                <a:ea typeface="+mn-ea"/>
              </a:rPr>
              <a:t>Machinery, equipment, and tools</a:t>
            </a:r>
          </a:p>
          <a:p>
            <a:pPr marL="640080" lvl="1" eaLnBrk="1" fontAlgn="auto" hangingPunct="1">
              <a:spcBef>
                <a:spcPct val="15000"/>
              </a:spcBef>
              <a:spcAft>
                <a:spcPts val="0"/>
              </a:spcAft>
              <a:buClr>
                <a:schemeClr val="accent1"/>
              </a:buClr>
              <a:defRPr/>
            </a:pPr>
            <a:r>
              <a:rPr lang="en-US" sz="3200" dirty="0">
                <a:ea typeface="+mn-ea"/>
              </a:rPr>
              <a:t>All construction</a:t>
            </a:r>
          </a:p>
          <a:p>
            <a:pPr marL="640080" lvl="1" eaLnBrk="1" fontAlgn="auto" hangingPunct="1">
              <a:spcBef>
                <a:spcPct val="15000"/>
              </a:spcBef>
              <a:spcAft>
                <a:spcPts val="0"/>
              </a:spcAft>
              <a:buClr>
                <a:schemeClr val="accent1"/>
              </a:buClr>
              <a:defRPr/>
            </a:pPr>
            <a:r>
              <a:rPr lang="en-US" sz="3200" dirty="0">
                <a:ea typeface="+mn-ea"/>
              </a:rPr>
              <a:t>Positive and negative changes in inventories</a:t>
            </a:r>
          </a:p>
          <a:p>
            <a:pPr eaLnBrk="1" fontAlgn="auto" hangingPunct="1">
              <a:spcBef>
                <a:spcPct val="15000"/>
              </a:spcBef>
              <a:spcAft>
                <a:spcPts val="0"/>
              </a:spcAft>
              <a:defRPr/>
            </a:pPr>
            <a:r>
              <a:rPr lang="en-US" sz="3200" dirty="0">
                <a:ea typeface="+mn-ea"/>
              </a:rPr>
              <a:t>Creation of new capital assets</a:t>
            </a:r>
          </a:p>
          <a:p>
            <a:pPr eaLnBrk="1" fontAlgn="auto" hangingPunct="1">
              <a:spcBef>
                <a:spcPct val="15000"/>
              </a:spcBef>
              <a:spcAft>
                <a:spcPts val="0"/>
              </a:spcAft>
              <a:defRPr/>
            </a:pPr>
            <a:r>
              <a:rPr lang="en-US" sz="3200" dirty="0">
                <a:ea typeface="+mn-ea"/>
              </a:rPr>
              <a:t>Noninvestment transactions excluded</a:t>
            </a:r>
          </a:p>
        </p:txBody>
      </p:sp>
      <p:sp>
        <p:nvSpPr>
          <p:cNvPr id="5" name="TextBox 1"/>
          <p:cNvSpPr txBox="1">
            <a:spLocks noChangeArrowheads="1"/>
          </p:cNvSpPr>
          <p:nvPr/>
        </p:nvSpPr>
        <p:spPr bwMode="auto">
          <a:xfrm>
            <a:off x="76200" y="6477000"/>
            <a:ext cx="484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400" dirty="0"/>
              <a:t>LO2</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2"/>
          <p:cNvSpPr>
            <a:spLocks noChangeArrowheads="1"/>
          </p:cNvSpPr>
          <p:nvPr/>
        </p:nvSpPr>
        <p:spPr bwMode="auto">
          <a:xfrm>
            <a:off x="3163888" y="3363913"/>
            <a:ext cx="2435225" cy="33607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endParaRPr lang="en-US" altLang="en-US" sz="1800" dirty="0">
              <a:latin typeface="Arial" panose="020B0604020202020204" pitchFamily="34" charset="0"/>
            </a:endParaRPr>
          </a:p>
        </p:txBody>
      </p:sp>
      <p:sp>
        <p:nvSpPr>
          <p:cNvPr id="25603" name="Rectangle 2"/>
          <p:cNvSpPr>
            <a:spLocks noGrp="1" noChangeArrowheads="1"/>
          </p:cNvSpPr>
          <p:nvPr>
            <p:ph type="title"/>
          </p:nvPr>
        </p:nvSpPr>
        <p:spPr>
          <a:xfrm>
            <a:off x="457200" y="12701"/>
            <a:ext cx="7620000" cy="1412874"/>
          </a:xfrm>
        </p:spPr>
        <p:txBody>
          <a:bodyPr/>
          <a:lstStyle/>
          <a:p>
            <a:pPr eaLnBrk="1" fontAlgn="auto" hangingPunct="1">
              <a:spcAft>
                <a:spcPts val="0"/>
              </a:spcAft>
              <a:defRPr/>
            </a:pPr>
            <a:r>
              <a:rPr lang="en-US" altLang="en-US" dirty="0">
                <a:ea typeface="+mj-ea"/>
              </a:rPr>
              <a:t>Expenditures Approach: Investment</a:t>
            </a:r>
          </a:p>
        </p:txBody>
      </p:sp>
      <p:sp>
        <p:nvSpPr>
          <p:cNvPr id="13316" name="Text Box 5"/>
          <p:cNvSpPr txBox="1">
            <a:spLocks noChangeArrowheads="1"/>
          </p:cNvSpPr>
          <p:nvPr/>
        </p:nvSpPr>
        <p:spPr bwMode="auto">
          <a:xfrm>
            <a:off x="1376363" y="6332538"/>
            <a:ext cx="1098550" cy="369887"/>
          </a:xfrm>
          <a:prstGeom prst="rect">
            <a:avLst/>
          </a:prstGeom>
          <a:noFill/>
          <a:ln>
            <a:noFill/>
          </a:ln>
          <a:extLst>
            <a:ext uri="{909E8E84-426E-40dd-AFC4-6F175D3DCCD1}"/>
            <a:ext uri="{91240B29-F687-4f45-9708-019B960494DF}"/>
          </a:extLst>
        </p:spPr>
        <p:txBody>
          <a:bodyPr wrap="none">
            <a:spAutoFit/>
          </a:bodyPr>
          <a:lstStyle>
            <a:lvl1pPr eaLnBrk="0" hangingPunct="0">
              <a:defRPr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dirty="0">
                <a:latin typeface="+mn-lt"/>
                <a:cs typeface="Arial" panose="020B0604020202020204" pitchFamily="34" charset="0"/>
              </a:rPr>
              <a:t>January 1</a:t>
            </a:r>
          </a:p>
        </p:txBody>
      </p:sp>
      <p:sp>
        <p:nvSpPr>
          <p:cNvPr id="25605" name="Text Box 6"/>
          <p:cNvSpPr txBox="1">
            <a:spLocks noChangeArrowheads="1"/>
          </p:cNvSpPr>
          <p:nvPr/>
        </p:nvSpPr>
        <p:spPr bwMode="auto">
          <a:xfrm>
            <a:off x="3748088" y="6332538"/>
            <a:ext cx="121296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800" b="1" dirty="0"/>
              <a:t>Year’</a:t>
            </a:r>
            <a:r>
              <a:rPr lang="en-US" altLang="ja-JP" sz="1800" b="1" dirty="0"/>
              <a:t>s GDP</a:t>
            </a:r>
            <a:endParaRPr lang="en-US" altLang="en-US" sz="1800" b="1" dirty="0"/>
          </a:p>
        </p:txBody>
      </p:sp>
      <p:sp>
        <p:nvSpPr>
          <p:cNvPr id="13318" name="Text Box 7"/>
          <p:cNvSpPr txBox="1">
            <a:spLocks noChangeArrowheads="1"/>
          </p:cNvSpPr>
          <p:nvPr/>
        </p:nvSpPr>
        <p:spPr bwMode="auto">
          <a:xfrm>
            <a:off x="6138863" y="6332538"/>
            <a:ext cx="1452562" cy="369887"/>
          </a:xfrm>
          <a:prstGeom prst="rect">
            <a:avLst/>
          </a:prstGeom>
          <a:noFill/>
          <a:ln>
            <a:noFill/>
          </a:ln>
          <a:extLst>
            <a:ext uri="{909E8E84-426E-40dd-AFC4-6F175D3DCCD1}"/>
            <a:ext uri="{91240B29-F687-4f45-9708-019B960494DF}"/>
          </a:extLst>
        </p:spPr>
        <p:txBody>
          <a:bodyPr wrap="none">
            <a:spAutoFit/>
          </a:bodyPr>
          <a:lstStyle>
            <a:lvl1pPr eaLnBrk="0" hangingPunct="0">
              <a:defRPr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dirty="0">
                <a:latin typeface="+mn-lt"/>
                <a:cs typeface="Arial" panose="020B0604020202020204" pitchFamily="34" charset="0"/>
              </a:rPr>
              <a:t>December 31</a:t>
            </a:r>
          </a:p>
        </p:txBody>
      </p:sp>
      <p:sp>
        <p:nvSpPr>
          <p:cNvPr id="13319" name="Rectangle 9"/>
          <p:cNvSpPr>
            <a:spLocks noChangeArrowheads="1"/>
          </p:cNvSpPr>
          <p:nvPr/>
        </p:nvSpPr>
        <p:spPr bwMode="auto">
          <a:xfrm>
            <a:off x="3506788" y="5491163"/>
            <a:ext cx="1785937" cy="792162"/>
          </a:xfrm>
          <a:prstGeom prst="rect">
            <a:avLst/>
          </a:prstGeom>
          <a:solidFill>
            <a:srgbClr val="FFCC99"/>
          </a:solidFill>
          <a:ln w="9525">
            <a:solidFill>
              <a:schemeClr val="tx1"/>
            </a:solidFill>
            <a:miter lim="800000"/>
            <a:headEnd/>
            <a:tailEnd/>
          </a:ln>
        </p:spPr>
        <p:txBody>
          <a:bodyPr wrap="none" anchor="ctr"/>
          <a:lstStyle>
            <a:lvl1pPr eaLnBrk="0" hangingPunct="0">
              <a:defRPr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80000"/>
              </a:lnSpc>
              <a:defRPr/>
            </a:pPr>
            <a:r>
              <a:rPr lang="en-US" sz="1600" i="1" dirty="0">
                <a:latin typeface="+mn-lt"/>
                <a:cs typeface="Arial" panose="020B0604020202020204" pitchFamily="34" charset="0"/>
              </a:rPr>
              <a:t>Consumption,</a:t>
            </a:r>
          </a:p>
          <a:p>
            <a:pPr algn="ctr" eaLnBrk="1" hangingPunct="1">
              <a:lnSpc>
                <a:spcPct val="80000"/>
              </a:lnSpc>
              <a:defRPr/>
            </a:pPr>
            <a:r>
              <a:rPr lang="en-US" sz="1600" i="1" dirty="0">
                <a:latin typeface="+mn-lt"/>
                <a:cs typeface="Arial" panose="020B0604020202020204" pitchFamily="34" charset="0"/>
              </a:rPr>
              <a:t>government</a:t>
            </a:r>
          </a:p>
          <a:p>
            <a:pPr algn="ctr" eaLnBrk="1" hangingPunct="1">
              <a:lnSpc>
                <a:spcPct val="80000"/>
              </a:lnSpc>
              <a:defRPr/>
            </a:pPr>
            <a:r>
              <a:rPr lang="en-US" sz="1600" i="1" dirty="0">
                <a:latin typeface="+mn-lt"/>
                <a:cs typeface="Arial" panose="020B0604020202020204" pitchFamily="34" charset="0"/>
              </a:rPr>
              <a:t>expenditures, </a:t>
            </a:r>
          </a:p>
          <a:p>
            <a:pPr algn="ctr" eaLnBrk="1" hangingPunct="1">
              <a:lnSpc>
                <a:spcPct val="80000"/>
              </a:lnSpc>
              <a:defRPr/>
            </a:pPr>
            <a:r>
              <a:rPr lang="en-US" sz="1600" i="1" dirty="0">
                <a:latin typeface="+mn-lt"/>
                <a:cs typeface="Arial" panose="020B0604020202020204" pitchFamily="34" charset="0"/>
              </a:rPr>
              <a:t>and net exports</a:t>
            </a:r>
          </a:p>
        </p:txBody>
      </p:sp>
      <p:sp>
        <p:nvSpPr>
          <p:cNvPr id="13320" name="Rectangle 10"/>
          <p:cNvSpPr>
            <a:spLocks noChangeArrowheads="1"/>
          </p:cNvSpPr>
          <p:nvPr/>
        </p:nvSpPr>
        <p:spPr bwMode="auto">
          <a:xfrm>
            <a:off x="3506788" y="4338638"/>
            <a:ext cx="1785937" cy="792162"/>
          </a:xfrm>
          <a:prstGeom prst="rect">
            <a:avLst/>
          </a:prstGeom>
          <a:solidFill>
            <a:srgbClr val="FFCC99"/>
          </a:solidFill>
          <a:ln w="9525">
            <a:solidFill>
              <a:schemeClr val="tx1"/>
            </a:solidFill>
            <a:miter lim="800000"/>
            <a:headEnd/>
            <a:tailEnd/>
          </a:ln>
        </p:spPr>
        <p:txBody>
          <a:bodyPr wrap="none" anchor="ctr"/>
          <a:lstStyle>
            <a:lvl1pPr eaLnBrk="0" hangingPunct="0">
              <a:defRPr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80000"/>
              </a:lnSpc>
              <a:defRPr/>
            </a:pPr>
            <a:r>
              <a:rPr lang="en-US" sz="2000" i="1" dirty="0">
                <a:latin typeface="+mn-lt"/>
                <a:cs typeface="Arial" panose="020B0604020202020204" pitchFamily="34" charset="0"/>
              </a:rPr>
              <a:t>Depreciation</a:t>
            </a:r>
          </a:p>
        </p:txBody>
      </p:sp>
      <p:sp>
        <p:nvSpPr>
          <p:cNvPr id="13321" name="Rectangle 11"/>
          <p:cNvSpPr>
            <a:spLocks noChangeArrowheads="1"/>
          </p:cNvSpPr>
          <p:nvPr/>
        </p:nvSpPr>
        <p:spPr bwMode="auto">
          <a:xfrm>
            <a:off x="3506788" y="3462338"/>
            <a:ext cx="1785937" cy="792162"/>
          </a:xfrm>
          <a:prstGeom prst="rect">
            <a:avLst/>
          </a:prstGeom>
          <a:solidFill>
            <a:srgbClr val="FF9900"/>
          </a:solidFill>
          <a:ln w="9525">
            <a:solidFill>
              <a:schemeClr val="tx1"/>
            </a:solidFill>
            <a:miter lim="800000"/>
            <a:headEnd/>
            <a:tailEnd/>
          </a:ln>
        </p:spPr>
        <p:txBody>
          <a:bodyPr wrap="none" anchor="ctr"/>
          <a:lstStyle>
            <a:lvl1pPr eaLnBrk="0" hangingPunct="0">
              <a:defRPr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80000"/>
              </a:lnSpc>
              <a:defRPr/>
            </a:pPr>
            <a:r>
              <a:rPr lang="en-US" sz="2000" i="1" dirty="0">
                <a:latin typeface="+mn-lt"/>
                <a:cs typeface="Arial" panose="020B0604020202020204" pitchFamily="34" charset="0"/>
              </a:rPr>
              <a:t>Net</a:t>
            </a:r>
          </a:p>
          <a:p>
            <a:pPr algn="ctr" eaLnBrk="1" hangingPunct="1">
              <a:lnSpc>
                <a:spcPct val="80000"/>
              </a:lnSpc>
              <a:defRPr/>
            </a:pPr>
            <a:r>
              <a:rPr lang="en-US" sz="2000" i="1" dirty="0">
                <a:latin typeface="+mn-lt"/>
                <a:cs typeface="Arial" panose="020B0604020202020204" pitchFamily="34" charset="0"/>
              </a:rPr>
              <a:t>Investment</a:t>
            </a:r>
          </a:p>
        </p:txBody>
      </p:sp>
      <p:sp>
        <p:nvSpPr>
          <p:cNvPr id="25610" name="AutoShape 13"/>
          <p:cNvSpPr>
            <a:spLocks/>
          </p:cNvSpPr>
          <p:nvPr/>
        </p:nvSpPr>
        <p:spPr bwMode="auto">
          <a:xfrm>
            <a:off x="2968625" y="3467100"/>
            <a:ext cx="522288" cy="1644650"/>
          </a:xfrm>
          <a:prstGeom prst="leftBrace">
            <a:avLst>
              <a:gd name="adj1" fmla="val 26241"/>
              <a:gd name="adj2" fmla="val 50000"/>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endParaRPr lang="en-US" altLang="en-US" sz="1800" dirty="0">
              <a:latin typeface="Arial" panose="020B0604020202020204" pitchFamily="34" charset="0"/>
            </a:endParaRPr>
          </a:p>
        </p:txBody>
      </p:sp>
      <p:sp>
        <p:nvSpPr>
          <p:cNvPr id="13323" name="Text Box 14"/>
          <p:cNvSpPr txBox="1">
            <a:spLocks noChangeArrowheads="1"/>
          </p:cNvSpPr>
          <p:nvPr/>
        </p:nvSpPr>
        <p:spPr bwMode="auto">
          <a:xfrm>
            <a:off x="1617663" y="3979863"/>
            <a:ext cx="1371600" cy="615950"/>
          </a:xfrm>
          <a:prstGeom prst="rect">
            <a:avLst/>
          </a:prstGeom>
          <a:noFill/>
          <a:ln>
            <a:noFill/>
          </a:ln>
          <a:extLst>
            <a:ext uri="{909E8E84-426E-40dd-AFC4-6F175D3DCCD1}"/>
            <a:ext uri="{91240B29-F687-4f45-9708-019B960494DF}"/>
          </a:extLst>
        </p:spPr>
        <p:txBody>
          <a:bodyPr wrap="none">
            <a:spAutoFit/>
          </a:bodyPr>
          <a:lstStyle>
            <a:lvl1pPr eaLnBrk="0" hangingPunct="0">
              <a:defRPr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lgn="r" eaLnBrk="1" hangingPunct="1">
              <a:lnSpc>
                <a:spcPct val="85000"/>
              </a:lnSpc>
              <a:defRPr/>
            </a:pPr>
            <a:r>
              <a:rPr lang="en-US" sz="2000" i="1" dirty="0">
                <a:latin typeface="+mn-lt"/>
                <a:cs typeface="Arial" panose="020B0604020202020204" pitchFamily="34" charset="0"/>
              </a:rPr>
              <a:t>Gross</a:t>
            </a:r>
          </a:p>
          <a:p>
            <a:pPr algn="r" eaLnBrk="1" hangingPunct="1">
              <a:lnSpc>
                <a:spcPct val="85000"/>
              </a:lnSpc>
              <a:defRPr/>
            </a:pPr>
            <a:r>
              <a:rPr lang="en-US" sz="2000" i="1" dirty="0">
                <a:latin typeface="+mn-lt"/>
                <a:cs typeface="Arial" panose="020B0604020202020204" pitchFamily="34" charset="0"/>
              </a:rPr>
              <a:t>Investment</a:t>
            </a:r>
          </a:p>
        </p:txBody>
      </p:sp>
      <p:sp>
        <p:nvSpPr>
          <p:cNvPr id="13324" name="Rectangle 15"/>
          <p:cNvSpPr>
            <a:spLocks noChangeArrowheads="1"/>
          </p:cNvSpPr>
          <p:nvPr/>
        </p:nvSpPr>
        <p:spPr bwMode="auto">
          <a:xfrm>
            <a:off x="1101725" y="5553075"/>
            <a:ext cx="1787525" cy="730250"/>
          </a:xfrm>
          <a:prstGeom prst="rect">
            <a:avLst/>
          </a:prstGeom>
          <a:solidFill>
            <a:srgbClr val="FF9900"/>
          </a:solidFill>
          <a:ln w="9525">
            <a:solidFill>
              <a:schemeClr val="tx1"/>
            </a:solidFill>
            <a:miter lim="800000"/>
            <a:headEnd/>
            <a:tailEnd/>
          </a:ln>
        </p:spPr>
        <p:txBody>
          <a:bodyPr wrap="none" anchor="ctr"/>
          <a:lstStyle>
            <a:lvl1pPr eaLnBrk="0" hangingPunct="0">
              <a:defRPr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80000"/>
              </a:lnSpc>
              <a:defRPr/>
            </a:pPr>
            <a:r>
              <a:rPr lang="en-US" sz="2000" i="1" dirty="0">
                <a:latin typeface="+mn-lt"/>
                <a:cs typeface="Arial" panose="020B0604020202020204" pitchFamily="34" charset="0"/>
              </a:rPr>
              <a:t>Stock of</a:t>
            </a:r>
          </a:p>
          <a:p>
            <a:pPr algn="ctr" eaLnBrk="1" hangingPunct="1">
              <a:lnSpc>
                <a:spcPct val="80000"/>
              </a:lnSpc>
              <a:defRPr/>
            </a:pPr>
            <a:r>
              <a:rPr lang="en-US" sz="2000" i="1" dirty="0">
                <a:latin typeface="+mn-lt"/>
                <a:cs typeface="Arial" panose="020B0604020202020204" pitchFamily="34" charset="0"/>
              </a:rPr>
              <a:t>Capital</a:t>
            </a:r>
          </a:p>
        </p:txBody>
      </p:sp>
      <p:sp>
        <p:nvSpPr>
          <p:cNvPr id="13325" name="Rectangle 16"/>
          <p:cNvSpPr>
            <a:spLocks noChangeArrowheads="1"/>
          </p:cNvSpPr>
          <p:nvPr/>
        </p:nvSpPr>
        <p:spPr bwMode="auto">
          <a:xfrm>
            <a:off x="6007100" y="4773613"/>
            <a:ext cx="1787525" cy="792162"/>
          </a:xfrm>
          <a:prstGeom prst="rect">
            <a:avLst/>
          </a:prstGeom>
          <a:solidFill>
            <a:srgbClr val="FF9900"/>
          </a:solidFill>
          <a:ln w="9525">
            <a:solidFill>
              <a:schemeClr val="tx1"/>
            </a:solidFill>
            <a:miter lim="800000"/>
            <a:headEnd/>
            <a:tailEnd/>
          </a:ln>
        </p:spPr>
        <p:txBody>
          <a:bodyPr wrap="none" anchor="ctr"/>
          <a:lstStyle>
            <a:lvl1pPr eaLnBrk="0" hangingPunct="0">
              <a:defRPr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80000"/>
              </a:lnSpc>
              <a:defRPr/>
            </a:pPr>
            <a:r>
              <a:rPr lang="en-US" sz="2000" i="1" dirty="0">
                <a:latin typeface="+mn-lt"/>
                <a:cs typeface="Arial" panose="020B0604020202020204" pitchFamily="34" charset="0"/>
              </a:rPr>
              <a:t>Stock</a:t>
            </a:r>
          </a:p>
        </p:txBody>
      </p:sp>
      <p:sp>
        <p:nvSpPr>
          <p:cNvPr id="13326" name="Rectangle 17"/>
          <p:cNvSpPr>
            <a:spLocks noChangeArrowheads="1"/>
          </p:cNvSpPr>
          <p:nvPr/>
        </p:nvSpPr>
        <p:spPr bwMode="auto">
          <a:xfrm>
            <a:off x="6007100" y="5553075"/>
            <a:ext cx="1787525" cy="730250"/>
          </a:xfrm>
          <a:prstGeom prst="rect">
            <a:avLst/>
          </a:prstGeom>
          <a:solidFill>
            <a:srgbClr val="FF9900"/>
          </a:solidFill>
          <a:ln w="9525">
            <a:solidFill>
              <a:schemeClr val="tx1"/>
            </a:solidFill>
            <a:miter lim="800000"/>
            <a:headEnd/>
            <a:tailEnd/>
          </a:ln>
        </p:spPr>
        <p:txBody>
          <a:bodyPr wrap="none" anchor="ctr"/>
          <a:lstStyle>
            <a:lvl1pPr eaLnBrk="0" hangingPunct="0">
              <a:defRPr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80000"/>
              </a:lnSpc>
              <a:defRPr/>
            </a:pPr>
            <a:r>
              <a:rPr lang="en-US" sz="2000" i="1" dirty="0">
                <a:latin typeface="+mn-lt"/>
                <a:cs typeface="Arial" panose="020B0604020202020204" pitchFamily="34" charset="0"/>
              </a:rPr>
              <a:t> of</a:t>
            </a:r>
          </a:p>
          <a:p>
            <a:pPr algn="ctr" eaLnBrk="1" hangingPunct="1">
              <a:lnSpc>
                <a:spcPct val="80000"/>
              </a:lnSpc>
              <a:defRPr/>
            </a:pPr>
            <a:r>
              <a:rPr lang="en-US" sz="2000" i="1" dirty="0">
                <a:latin typeface="+mn-lt"/>
                <a:cs typeface="Arial" panose="020B0604020202020204" pitchFamily="34" charset="0"/>
              </a:rPr>
              <a:t>Capital</a:t>
            </a:r>
          </a:p>
        </p:txBody>
      </p:sp>
      <p:sp>
        <p:nvSpPr>
          <p:cNvPr id="13328" name="Text Box 21"/>
          <p:cNvSpPr txBox="1">
            <a:spLocks noChangeArrowheads="1"/>
          </p:cNvSpPr>
          <p:nvPr/>
        </p:nvSpPr>
        <p:spPr bwMode="auto">
          <a:xfrm>
            <a:off x="2740025" y="1370013"/>
            <a:ext cx="3521075" cy="646112"/>
          </a:xfrm>
          <a:prstGeom prst="rect">
            <a:avLst/>
          </a:prstGeom>
          <a:noFill/>
          <a:ln>
            <a:noFill/>
          </a:ln>
          <a:extLst>
            <a:ext uri="{909E8E84-426E-40dd-AFC4-6F175D3DCCD1}"/>
            <a:ext uri="{91240B29-F687-4f45-9708-019B960494DF}"/>
          </a:extLst>
        </p:spPr>
        <p:txBody>
          <a:bodyPr wrap="none">
            <a:spAutoFit/>
          </a:bodyPr>
          <a:lstStyle>
            <a:lvl1pPr eaLnBrk="0" hangingPunct="0">
              <a:defRPr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sz="3600" dirty="0">
                <a:solidFill>
                  <a:srgbClr val="000000"/>
                </a:solidFill>
                <a:latin typeface="+mn-lt"/>
                <a:cs typeface="Arial" panose="020B0604020202020204" pitchFamily="34" charset="0"/>
              </a:rPr>
              <a:t>Gross Investment</a:t>
            </a:r>
          </a:p>
        </p:txBody>
      </p:sp>
      <p:sp>
        <p:nvSpPr>
          <p:cNvPr id="13329" name="Text Box 22"/>
          <p:cNvSpPr txBox="1">
            <a:spLocks noChangeArrowheads="1"/>
          </p:cNvSpPr>
          <p:nvPr/>
        </p:nvSpPr>
        <p:spPr bwMode="auto">
          <a:xfrm>
            <a:off x="2749550" y="1985963"/>
            <a:ext cx="2649538" cy="646112"/>
          </a:xfrm>
          <a:prstGeom prst="rect">
            <a:avLst/>
          </a:prstGeom>
          <a:noFill/>
          <a:ln>
            <a:noFill/>
          </a:ln>
          <a:extLst>
            <a:ext uri="{909E8E84-426E-40dd-AFC4-6F175D3DCCD1}"/>
            <a:ext uri="{91240B29-F687-4f45-9708-019B960494DF}"/>
          </a:extLst>
        </p:spPr>
        <p:txBody>
          <a:bodyPr wrap="none">
            <a:spAutoFit/>
          </a:bodyPr>
          <a:lstStyle>
            <a:lvl1pPr eaLnBrk="0" hangingPunct="0">
              <a:defRPr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sz="3600" dirty="0">
                <a:solidFill>
                  <a:srgbClr val="000000"/>
                </a:solidFill>
                <a:latin typeface="+mn-lt"/>
                <a:cs typeface="Arial" panose="020B0604020202020204" pitchFamily="34" charset="0"/>
              </a:rPr>
              <a:t>Depreciation</a:t>
            </a:r>
          </a:p>
        </p:txBody>
      </p:sp>
      <p:sp>
        <p:nvSpPr>
          <p:cNvPr id="13330" name="Text Box 23"/>
          <p:cNvSpPr txBox="1">
            <a:spLocks noChangeArrowheads="1"/>
          </p:cNvSpPr>
          <p:nvPr/>
        </p:nvSpPr>
        <p:spPr bwMode="auto">
          <a:xfrm>
            <a:off x="2762250" y="2614613"/>
            <a:ext cx="3146425" cy="646112"/>
          </a:xfrm>
          <a:prstGeom prst="rect">
            <a:avLst/>
          </a:prstGeom>
          <a:noFill/>
          <a:ln>
            <a:noFill/>
          </a:ln>
          <a:extLst>
            <a:ext uri="{909E8E84-426E-40dd-AFC4-6F175D3DCCD1}"/>
            <a:ext uri="{91240B29-F687-4f45-9708-019B960494DF}"/>
          </a:extLst>
        </p:spPr>
        <p:txBody>
          <a:bodyPr wrap="none">
            <a:spAutoFit/>
          </a:bodyPr>
          <a:lstStyle>
            <a:lvl1pPr eaLnBrk="0" hangingPunct="0">
              <a:defRPr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sz="3600" dirty="0">
                <a:solidFill>
                  <a:srgbClr val="000000"/>
                </a:solidFill>
                <a:latin typeface="+mn-lt"/>
                <a:cs typeface="Arial" panose="020B0604020202020204" pitchFamily="34" charset="0"/>
              </a:rPr>
              <a:t>Net Investment</a:t>
            </a:r>
          </a:p>
        </p:txBody>
      </p:sp>
      <p:sp>
        <p:nvSpPr>
          <p:cNvPr id="25618" name="Line 24"/>
          <p:cNvSpPr>
            <a:spLocks noChangeShapeType="1"/>
          </p:cNvSpPr>
          <p:nvPr/>
        </p:nvSpPr>
        <p:spPr bwMode="auto">
          <a:xfrm>
            <a:off x="1612900" y="2622550"/>
            <a:ext cx="5291138"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5619" name="Text Box 25"/>
          <p:cNvSpPr txBox="1">
            <a:spLocks noChangeArrowheads="1"/>
          </p:cNvSpPr>
          <p:nvPr/>
        </p:nvSpPr>
        <p:spPr bwMode="auto">
          <a:xfrm>
            <a:off x="1862696" y="1674813"/>
            <a:ext cx="463550"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6600" b="1" dirty="0">
                <a:latin typeface="Arial" panose="020B0604020202020204" pitchFamily="34" charset="0"/>
              </a:rPr>
              <a:t>-</a:t>
            </a:r>
          </a:p>
        </p:txBody>
      </p:sp>
      <p:sp>
        <p:nvSpPr>
          <p:cNvPr id="25620" name="Text Box 26"/>
          <p:cNvSpPr txBox="1">
            <a:spLocks noChangeArrowheads="1"/>
          </p:cNvSpPr>
          <p:nvPr/>
        </p:nvSpPr>
        <p:spPr bwMode="auto">
          <a:xfrm>
            <a:off x="1887537" y="2544763"/>
            <a:ext cx="496889"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4000" b="1" dirty="0">
                <a:latin typeface="Arial" panose="020B0604020202020204" pitchFamily="34" charset="0"/>
              </a:rPr>
              <a:t>=</a:t>
            </a:r>
          </a:p>
        </p:txBody>
      </p:sp>
      <p:sp>
        <p:nvSpPr>
          <p:cNvPr id="2" name="Down Arrow 1"/>
          <p:cNvSpPr/>
          <p:nvPr/>
        </p:nvSpPr>
        <p:spPr>
          <a:xfrm rot="18644372">
            <a:off x="5661026" y="3660775"/>
            <a:ext cx="508000" cy="1044575"/>
          </a:xfrm>
          <a:prstGeom prst="down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3" name="TextBox 1"/>
          <p:cNvSpPr txBox="1">
            <a:spLocks noChangeArrowheads="1"/>
          </p:cNvSpPr>
          <p:nvPr/>
        </p:nvSpPr>
        <p:spPr bwMode="auto">
          <a:xfrm>
            <a:off x="76200" y="6477000"/>
            <a:ext cx="484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400" dirty="0"/>
              <a:t>LO2</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fontAlgn="auto" hangingPunct="1">
              <a:spcAft>
                <a:spcPts val="0"/>
              </a:spcAft>
              <a:defRPr/>
            </a:pPr>
            <a:r>
              <a:rPr lang="en-US" altLang="en-US" dirty="0">
                <a:ea typeface="+mj-ea"/>
              </a:rPr>
              <a:t>Expenditures Approach Concluded</a:t>
            </a:r>
          </a:p>
        </p:txBody>
      </p:sp>
      <p:sp>
        <p:nvSpPr>
          <p:cNvPr id="27651" name="Rectangle 3"/>
          <p:cNvSpPr>
            <a:spLocks noGrp="1" noChangeArrowheads="1"/>
          </p:cNvSpPr>
          <p:nvPr>
            <p:ph idx="1"/>
          </p:nvPr>
        </p:nvSpPr>
        <p:spPr>
          <a:xfrm>
            <a:off x="457200" y="1676400"/>
            <a:ext cx="7620000" cy="4800600"/>
          </a:xfrm>
        </p:spPr>
        <p:txBody>
          <a:bodyPr>
            <a:normAutofit fontScale="92500" lnSpcReduction="10000"/>
          </a:bodyPr>
          <a:lstStyle/>
          <a:p>
            <a:pPr eaLnBrk="1" hangingPunct="1">
              <a:spcBef>
                <a:spcPct val="5000"/>
              </a:spcBef>
              <a:spcAft>
                <a:spcPts val="600"/>
              </a:spcAft>
            </a:pPr>
            <a:r>
              <a:rPr lang="en-US" altLang="en-US" sz="3200" b="1" dirty="0">
                <a:solidFill>
                  <a:srgbClr val="31859C"/>
                </a:solidFill>
              </a:rPr>
              <a:t>Government purchases (</a:t>
            </a:r>
            <a:r>
              <a:rPr lang="en-US" altLang="en-US" sz="3200" b="1" i="1" dirty="0">
                <a:solidFill>
                  <a:srgbClr val="31859C"/>
                </a:solidFill>
              </a:rPr>
              <a:t>G</a:t>
            </a:r>
            <a:r>
              <a:rPr lang="en-US" altLang="en-US" sz="3200" b="1" dirty="0">
                <a:solidFill>
                  <a:srgbClr val="31859C"/>
                </a:solidFill>
              </a:rPr>
              <a:t>)</a:t>
            </a:r>
          </a:p>
          <a:p>
            <a:pPr lvl="1" eaLnBrk="1" hangingPunct="1">
              <a:spcBef>
                <a:spcPct val="5000"/>
              </a:spcBef>
              <a:spcAft>
                <a:spcPts val="600"/>
              </a:spcAft>
              <a:buClr>
                <a:schemeClr val="accent1"/>
              </a:buClr>
            </a:pPr>
            <a:r>
              <a:rPr lang="en-US" altLang="en-US" sz="3200" dirty="0"/>
              <a:t>Expenditures for goods and services</a:t>
            </a:r>
          </a:p>
          <a:p>
            <a:pPr lvl="1" eaLnBrk="1" hangingPunct="1">
              <a:spcBef>
                <a:spcPct val="5000"/>
              </a:spcBef>
              <a:spcAft>
                <a:spcPts val="600"/>
              </a:spcAft>
              <a:buClr>
                <a:schemeClr val="accent1"/>
              </a:buClr>
            </a:pPr>
            <a:r>
              <a:rPr lang="en-US" altLang="en-US" sz="3200" dirty="0"/>
              <a:t>Expenditures for publicly owned capital</a:t>
            </a:r>
          </a:p>
          <a:p>
            <a:pPr lvl="1" eaLnBrk="1" hangingPunct="1">
              <a:spcBef>
                <a:spcPct val="5000"/>
              </a:spcBef>
              <a:spcAft>
                <a:spcPts val="600"/>
              </a:spcAft>
              <a:buClr>
                <a:schemeClr val="accent1"/>
              </a:buClr>
            </a:pPr>
            <a:r>
              <a:rPr lang="en-US" altLang="en-US" sz="3200" dirty="0"/>
              <a:t>Excludes transfer payments</a:t>
            </a:r>
          </a:p>
          <a:p>
            <a:pPr eaLnBrk="1" hangingPunct="1">
              <a:spcBef>
                <a:spcPct val="5000"/>
              </a:spcBef>
              <a:spcAft>
                <a:spcPts val="600"/>
              </a:spcAft>
            </a:pPr>
            <a:r>
              <a:rPr lang="en-US" altLang="en-US" sz="3200" b="1" dirty="0">
                <a:solidFill>
                  <a:srgbClr val="31859C"/>
                </a:solidFill>
              </a:rPr>
              <a:t>Net exports (</a:t>
            </a:r>
            <a:r>
              <a:rPr lang="en-US" altLang="en-US" sz="3200" b="1" i="1" dirty="0">
                <a:solidFill>
                  <a:srgbClr val="31859C"/>
                </a:solidFill>
              </a:rPr>
              <a:t>X</a:t>
            </a:r>
            <a:r>
              <a:rPr lang="en-US" altLang="en-US" sz="3200" b="1" i="1" baseline="-25000" dirty="0">
                <a:solidFill>
                  <a:srgbClr val="31859C"/>
                </a:solidFill>
              </a:rPr>
              <a:t>n</a:t>
            </a:r>
            <a:r>
              <a:rPr lang="en-US" altLang="en-US" sz="3200" b="1" dirty="0">
                <a:solidFill>
                  <a:srgbClr val="31859C"/>
                </a:solidFill>
              </a:rPr>
              <a:t>)</a:t>
            </a:r>
          </a:p>
          <a:p>
            <a:pPr lvl="1" eaLnBrk="1" hangingPunct="1">
              <a:spcBef>
                <a:spcPct val="5000"/>
              </a:spcBef>
              <a:spcAft>
                <a:spcPts val="600"/>
              </a:spcAft>
              <a:buClr>
                <a:schemeClr val="accent1"/>
              </a:buClr>
            </a:pPr>
            <a:r>
              <a:rPr lang="en-US" altLang="en-US" sz="3200" dirty="0"/>
              <a:t>Add exported goods</a:t>
            </a:r>
          </a:p>
          <a:p>
            <a:pPr lvl="1" eaLnBrk="1" hangingPunct="1">
              <a:spcBef>
                <a:spcPct val="5000"/>
              </a:spcBef>
              <a:spcAft>
                <a:spcPts val="600"/>
              </a:spcAft>
              <a:buClr>
                <a:schemeClr val="accent1"/>
              </a:buClr>
            </a:pPr>
            <a:r>
              <a:rPr lang="en-US" altLang="en-US" sz="3200" dirty="0"/>
              <a:t>Subtract imported goods</a:t>
            </a:r>
          </a:p>
          <a:p>
            <a:pPr lvl="1" eaLnBrk="1" hangingPunct="1">
              <a:spcBef>
                <a:spcPct val="5000"/>
              </a:spcBef>
              <a:spcAft>
                <a:spcPts val="600"/>
              </a:spcAft>
              <a:buClr>
                <a:schemeClr val="accent1"/>
              </a:buClr>
            </a:pPr>
            <a:r>
              <a:rPr lang="en-US" altLang="en-US" sz="3200" i="1" dirty="0"/>
              <a:t>X</a:t>
            </a:r>
            <a:r>
              <a:rPr lang="en-US" altLang="en-US" sz="3200" i="1" baseline="-25000" dirty="0"/>
              <a:t>n</a:t>
            </a:r>
            <a:r>
              <a:rPr lang="en-US" altLang="en-US" sz="3200" dirty="0"/>
              <a:t>= exports (</a:t>
            </a:r>
            <a:r>
              <a:rPr lang="en-US" altLang="en-US" sz="3200" i="1" dirty="0"/>
              <a:t>X</a:t>
            </a:r>
            <a:r>
              <a:rPr lang="en-US" altLang="en-US" sz="3200" dirty="0"/>
              <a:t>) - imports (</a:t>
            </a:r>
            <a:r>
              <a:rPr lang="en-US" altLang="en-US" sz="3200" i="1" dirty="0"/>
              <a:t>M</a:t>
            </a:r>
            <a:r>
              <a:rPr lang="en-US" altLang="en-US" sz="3200" dirty="0"/>
              <a:t>)</a:t>
            </a:r>
          </a:p>
          <a:p>
            <a:pPr algn="ctr" eaLnBrk="1" hangingPunct="1">
              <a:spcBef>
                <a:spcPts val="1200"/>
              </a:spcBef>
              <a:spcAft>
                <a:spcPts val="0"/>
              </a:spcAft>
              <a:buFont typeface="Arial" panose="020B0604020202020204" pitchFamily="34" charset="0"/>
              <a:buNone/>
            </a:pPr>
            <a:r>
              <a:rPr lang="en-US" altLang="en-US" sz="3200" b="1" dirty="0"/>
              <a:t>GDP = </a:t>
            </a:r>
            <a:r>
              <a:rPr lang="en-US" altLang="en-US" sz="3200" b="1" i="1" dirty="0"/>
              <a:t>C</a:t>
            </a:r>
            <a:r>
              <a:rPr lang="en-US" altLang="en-US" sz="3200" b="1" dirty="0"/>
              <a:t> + </a:t>
            </a:r>
            <a:r>
              <a:rPr lang="en-US" altLang="en-US" sz="3200" b="1" i="1" dirty="0"/>
              <a:t>I</a:t>
            </a:r>
            <a:r>
              <a:rPr lang="en-US" altLang="en-US" sz="3200" b="1" i="1" baseline="-25000" dirty="0"/>
              <a:t>g</a:t>
            </a:r>
            <a:r>
              <a:rPr lang="en-US" altLang="en-US" sz="3200" b="1" dirty="0"/>
              <a:t> + </a:t>
            </a:r>
            <a:r>
              <a:rPr lang="en-US" altLang="en-US" sz="3200" b="1" i="1" dirty="0"/>
              <a:t>G</a:t>
            </a:r>
            <a:r>
              <a:rPr lang="en-US" altLang="en-US" sz="3200" b="1" dirty="0"/>
              <a:t> + </a:t>
            </a:r>
            <a:r>
              <a:rPr lang="en-US" altLang="en-US" sz="3200" b="1" i="1" dirty="0"/>
              <a:t>X</a:t>
            </a:r>
            <a:r>
              <a:rPr lang="en-US" altLang="en-US" sz="3200" b="1" i="1" baseline="-25000" dirty="0"/>
              <a:t>n</a:t>
            </a:r>
            <a:endParaRPr lang="en-US" altLang="en-US" sz="3200" b="1" baseline="-25000" dirty="0"/>
          </a:p>
        </p:txBody>
      </p:sp>
      <p:sp>
        <p:nvSpPr>
          <p:cNvPr id="5" name="TextBox 1"/>
          <p:cNvSpPr txBox="1">
            <a:spLocks noChangeArrowheads="1"/>
          </p:cNvSpPr>
          <p:nvPr/>
        </p:nvSpPr>
        <p:spPr bwMode="auto">
          <a:xfrm>
            <a:off x="76200" y="6477000"/>
            <a:ext cx="484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400" dirty="0"/>
              <a:t>LO2</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7"/>
          <p:cNvSpPr>
            <a:spLocks noGrp="1"/>
          </p:cNvSpPr>
          <p:nvPr>
            <p:ph type="title"/>
          </p:nvPr>
        </p:nvSpPr>
        <p:spPr>
          <a:xfrm>
            <a:off x="318294" y="152400"/>
            <a:ext cx="8077200" cy="1905000"/>
          </a:xfrm>
        </p:spPr>
        <p:txBody>
          <a:bodyPr/>
          <a:lstStyle/>
          <a:p>
            <a:pPr eaLnBrk="1" fontAlgn="auto" hangingPunct="1">
              <a:spcAft>
                <a:spcPts val="0"/>
              </a:spcAft>
              <a:defRPr/>
            </a:pPr>
            <a:r>
              <a:rPr lang="en-US" altLang="en-US" dirty="0">
                <a:ea typeface="+mj-ea"/>
              </a:rPr>
              <a:t>Accounting Statement for </a:t>
            </a:r>
            <a:br>
              <a:rPr lang="en-US" altLang="en-US" dirty="0">
                <a:ea typeface="+mj-ea"/>
              </a:rPr>
            </a:br>
            <a:r>
              <a:rPr lang="en-US" altLang="en-US" dirty="0">
                <a:ea typeface="+mj-ea"/>
              </a:rPr>
              <a:t>the U.S. Economy, </a:t>
            </a:r>
            <a:r>
              <a:rPr lang="en-US" altLang="en-US" dirty="0" smtClean="0">
                <a:ea typeface="+mj-ea"/>
              </a:rPr>
              <a:t>2015</a:t>
            </a:r>
            <a:endParaRPr lang="en-US" altLang="en-US" sz="2800" dirty="0">
              <a:ea typeface="+mj-ea"/>
            </a:endParaRPr>
          </a:p>
        </p:txBody>
      </p:sp>
      <p:sp>
        <p:nvSpPr>
          <p:cNvPr id="5" name="TextBox 1"/>
          <p:cNvSpPr txBox="1">
            <a:spLocks noChangeArrowheads="1"/>
          </p:cNvSpPr>
          <p:nvPr/>
        </p:nvSpPr>
        <p:spPr bwMode="auto">
          <a:xfrm>
            <a:off x="76200" y="6477000"/>
            <a:ext cx="484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400" dirty="0"/>
              <a:t>LO2</a:t>
            </a:r>
          </a:p>
        </p:txBody>
      </p:sp>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2057400"/>
            <a:ext cx="4429743" cy="1857634"/>
          </a:xfrm>
          <a:prstGeom prst="rect">
            <a:avLst/>
          </a:prstGeom>
        </p:spPr>
      </p:pic>
      <p:pic>
        <p:nvPicPr>
          <p:cNvPr id="3" name="Picture 2"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8200" y="2057400"/>
            <a:ext cx="4401164" cy="3667637"/>
          </a:xfrm>
          <a:prstGeom prst="rect">
            <a:avLst/>
          </a:prstGeom>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p:cNvSpPr>
            <a:spLocks noGrp="1" noChangeArrowheads="1"/>
          </p:cNvSpPr>
          <p:nvPr>
            <p:ph type="title"/>
          </p:nvPr>
        </p:nvSpPr>
        <p:spPr>
          <a:xfrm>
            <a:off x="457200" y="76200"/>
            <a:ext cx="7620000" cy="1143000"/>
          </a:xfrm>
        </p:spPr>
        <p:txBody>
          <a:bodyPr/>
          <a:lstStyle/>
          <a:p>
            <a:pPr eaLnBrk="1" fontAlgn="auto" hangingPunct="1">
              <a:spcAft>
                <a:spcPts val="0"/>
              </a:spcAft>
              <a:defRPr/>
            </a:pPr>
            <a:r>
              <a:rPr lang="en-US" altLang="en-US" dirty="0">
                <a:ea typeface="+mj-ea"/>
              </a:rPr>
              <a:t>Comparative GDP</a:t>
            </a:r>
          </a:p>
        </p:txBody>
      </p:sp>
      <p:sp>
        <p:nvSpPr>
          <p:cNvPr id="5" name="TextBox 1"/>
          <p:cNvSpPr txBox="1">
            <a:spLocks noChangeArrowheads="1"/>
          </p:cNvSpPr>
          <p:nvPr/>
        </p:nvSpPr>
        <p:spPr bwMode="auto">
          <a:xfrm>
            <a:off x="76200" y="6477000"/>
            <a:ext cx="484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400" dirty="0"/>
              <a:t>LO2</a:t>
            </a:r>
          </a:p>
        </p:txBody>
      </p:sp>
      <p:pic>
        <p:nvPicPr>
          <p:cNvPr id="2" name="Picture 1"/>
          <p:cNvPicPr>
            <a:picLocks noChangeAspect="1"/>
          </p:cNvPicPr>
          <p:nvPr/>
        </p:nvPicPr>
        <p:blipFill>
          <a:blip r:embed="rId3"/>
          <a:stretch>
            <a:fillRect/>
          </a:stretch>
        </p:blipFill>
        <p:spPr>
          <a:xfrm>
            <a:off x="1295400" y="1143000"/>
            <a:ext cx="5800498" cy="5447507"/>
          </a:xfrm>
          <a:prstGeom prst="rect">
            <a:avLst/>
          </a:prstGeom>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fontAlgn="auto" hangingPunct="1">
              <a:spcAft>
                <a:spcPts val="0"/>
              </a:spcAft>
              <a:defRPr/>
            </a:pPr>
            <a:r>
              <a:rPr lang="en-US" altLang="en-US" dirty="0">
                <a:ea typeface="+mj-ea"/>
              </a:rPr>
              <a:t>The Income Approach</a:t>
            </a:r>
          </a:p>
        </p:txBody>
      </p:sp>
      <p:sp>
        <p:nvSpPr>
          <p:cNvPr id="33795" name="Rectangle 3"/>
          <p:cNvSpPr>
            <a:spLocks noGrp="1" noChangeArrowheads="1"/>
          </p:cNvSpPr>
          <p:nvPr>
            <p:ph idx="1"/>
          </p:nvPr>
        </p:nvSpPr>
        <p:spPr/>
        <p:txBody>
          <a:bodyPr/>
          <a:lstStyle/>
          <a:p>
            <a:pPr eaLnBrk="1" hangingPunct="1">
              <a:spcBef>
                <a:spcPct val="0"/>
              </a:spcBef>
              <a:spcAft>
                <a:spcPts val="300"/>
              </a:spcAft>
            </a:pPr>
            <a:r>
              <a:rPr lang="en-US" altLang="en-US" sz="3200" dirty="0"/>
              <a:t>Compensation of employees</a:t>
            </a:r>
          </a:p>
          <a:p>
            <a:pPr eaLnBrk="1" hangingPunct="1">
              <a:spcBef>
                <a:spcPct val="0"/>
              </a:spcBef>
              <a:spcAft>
                <a:spcPts val="300"/>
              </a:spcAft>
            </a:pPr>
            <a:r>
              <a:rPr lang="en-US" altLang="en-US" sz="3200" dirty="0"/>
              <a:t>Rents</a:t>
            </a:r>
          </a:p>
          <a:p>
            <a:pPr eaLnBrk="1" hangingPunct="1">
              <a:spcBef>
                <a:spcPct val="0"/>
              </a:spcBef>
              <a:spcAft>
                <a:spcPts val="300"/>
              </a:spcAft>
            </a:pPr>
            <a:r>
              <a:rPr lang="en-US" altLang="en-US" sz="3200" dirty="0"/>
              <a:t>Interest</a:t>
            </a:r>
          </a:p>
          <a:p>
            <a:pPr eaLnBrk="1" hangingPunct="1">
              <a:spcBef>
                <a:spcPct val="0"/>
              </a:spcBef>
              <a:spcAft>
                <a:spcPts val="300"/>
              </a:spcAft>
            </a:pPr>
            <a:r>
              <a:rPr lang="en-US" altLang="en-US" sz="3200" dirty="0"/>
              <a:t>Proprietor’</a:t>
            </a:r>
            <a:r>
              <a:rPr lang="en-US" altLang="ja-JP" sz="3200" dirty="0"/>
              <a:t>s income</a:t>
            </a:r>
          </a:p>
          <a:p>
            <a:pPr eaLnBrk="1" hangingPunct="1">
              <a:spcBef>
                <a:spcPct val="0"/>
              </a:spcBef>
              <a:spcAft>
                <a:spcPts val="300"/>
              </a:spcAft>
            </a:pPr>
            <a:r>
              <a:rPr lang="en-US" altLang="en-US" sz="3200" dirty="0"/>
              <a:t>Corporate profits</a:t>
            </a:r>
          </a:p>
          <a:p>
            <a:pPr lvl="1" eaLnBrk="1" hangingPunct="1">
              <a:spcBef>
                <a:spcPct val="0"/>
              </a:spcBef>
              <a:spcAft>
                <a:spcPts val="300"/>
              </a:spcAft>
              <a:buClr>
                <a:schemeClr val="accent1"/>
              </a:buClr>
            </a:pPr>
            <a:r>
              <a:rPr lang="en-US" altLang="en-US" sz="3200" dirty="0"/>
              <a:t>Corporate income taxes</a:t>
            </a:r>
          </a:p>
          <a:p>
            <a:pPr lvl="1" eaLnBrk="1" hangingPunct="1">
              <a:spcBef>
                <a:spcPct val="0"/>
              </a:spcBef>
              <a:spcAft>
                <a:spcPts val="300"/>
              </a:spcAft>
              <a:buClr>
                <a:schemeClr val="accent1"/>
              </a:buClr>
            </a:pPr>
            <a:r>
              <a:rPr lang="en-US" altLang="en-US" sz="3200" dirty="0"/>
              <a:t>Dividends</a:t>
            </a:r>
          </a:p>
          <a:p>
            <a:pPr lvl="1" eaLnBrk="1" hangingPunct="1">
              <a:spcBef>
                <a:spcPct val="0"/>
              </a:spcBef>
              <a:spcAft>
                <a:spcPts val="300"/>
              </a:spcAft>
              <a:buClr>
                <a:schemeClr val="accent1"/>
              </a:buClr>
            </a:pPr>
            <a:r>
              <a:rPr lang="en-US" altLang="en-US" sz="3200" dirty="0"/>
              <a:t>Undistributed corporate profits</a:t>
            </a:r>
          </a:p>
          <a:p>
            <a:pPr eaLnBrk="1" hangingPunct="1">
              <a:spcBef>
                <a:spcPct val="0"/>
              </a:spcBef>
              <a:spcAft>
                <a:spcPts val="300"/>
              </a:spcAft>
            </a:pPr>
            <a:r>
              <a:rPr lang="en-US" altLang="en-US" sz="3200" dirty="0"/>
              <a:t>Taxes on production and imports</a:t>
            </a:r>
          </a:p>
        </p:txBody>
      </p:sp>
      <p:sp>
        <p:nvSpPr>
          <p:cNvPr id="5" name="TextBox 1"/>
          <p:cNvSpPr txBox="1">
            <a:spLocks noChangeArrowheads="1"/>
          </p:cNvSpPr>
          <p:nvPr/>
        </p:nvSpPr>
        <p:spPr bwMode="auto">
          <a:xfrm>
            <a:off x="76200" y="6477000"/>
            <a:ext cx="484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400" dirty="0"/>
              <a:t>LO3</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fontAlgn="auto" hangingPunct="1">
              <a:spcAft>
                <a:spcPts val="0"/>
              </a:spcAft>
              <a:defRPr/>
            </a:pPr>
            <a:r>
              <a:rPr lang="en-US" altLang="en-US" dirty="0">
                <a:ea typeface="+mj-ea"/>
              </a:rPr>
              <a:t>The Income Approach Continued</a:t>
            </a:r>
          </a:p>
        </p:txBody>
      </p:sp>
      <p:sp>
        <p:nvSpPr>
          <p:cNvPr id="18435" name="Rectangle 3"/>
          <p:cNvSpPr>
            <a:spLocks noGrp="1" noChangeArrowheads="1"/>
          </p:cNvSpPr>
          <p:nvPr>
            <p:ph idx="1"/>
          </p:nvPr>
        </p:nvSpPr>
        <p:spPr/>
        <p:txBody>
          <a:bodyPr rtlCol="0">
            <a:noAutofit/>
          </a:bodyPr>
          <a:lstStyle/>
          <a:p>
            <a:pPr eaLnBrk="1" fontAlgn="auto" hangingPunct="1">
              <a:spcBef>
                <a:spcPts val="300"/>
              </a:spcBef>
              <a:spcAft>
                <a:spcPts val="0"/>
              </a:spcAft>
              <a:defRPr/>
            </a:pPr>
            <a:r>
              <a:rPr lang="en-US" sz="3200" dirty="0">
                <a:ea typeface="+mn-ea"/>
              </a:rPr>
              <a:t>From national income to GDP</a:t>
            </a:r>
          </a:p>
          <a:p>
            <a:pPr marL="640080" lvl="1" eaLnBrk="1" fontAlgn="auto" hangingPunct="1">
              <a:spcBef>
                <a:spcPts val="300"/>
              </a:spcBef>
              <a:spcAft>
                <a:spcPts val="0"/>
              </a:spcAft>
              <a:buClr>
                <a:schemeClr val="accent1"/>
              </a:buClr>
              <a:defRPr/>
            </a:pPr>
            <a:r>
              <a:rPr lang="en-US" sz="3200" dirty="0">
                <a:ea typeface="+mn-ea"/>
              </a:rPr>
              <a:t>Subtract net foreign factor income</a:t>
            </a:r>
          </a:p>
          <a:p>
            <a:pPr marL="640080" lvl="1" eaLnBrk="1" fontAlgn="auto" hangingPunct="1">
              <a:spcBef>
                <a:spcPts val="300"/>
              </a:spcBef>
              <a:spcAft>
                <a:spcPts val="0"/>
              </a:spcAft>
              <a:buClr>
                <a:schemeClr val="accent1"/>
              </a:buClr>
              <a:defRPr/>
            </a:pPr>
            <a:r>
              <a:rPr lang="en-US" sz="3200" dirty="0">
                <a:ea typeface="+mn-ea"/>
              </a:rPr>
              <a:t>Statistical discrepancy</a:t>
            </a:r>
          </a:p>
          <a:p>
            <a:pPr marL="640080" lvl="1" eaLnBrk="1" fontAlgn="auto" hangingPunct="1">
              <a:spcBef>
                <a:spcPts val="300"/>
              </a:spcBef>
              <a:spcAft>
                <a:spcPts val="0"/>
              </a:spcAft>
              <a:buClr>
                <a:schemeClr val="accent1"/>
              </a:buClr>
              <a:defRPr/>
            </a:pPr>
            <a:r>
              <a:rPr lang="en-US" sz="3200" dirty="0">
                <a:ea typeface="+mn-ea"/>
              </a:rPr>
              <a:t>Consumption of fixed </a:t>
            </a:r>
            <a:r>
              <a:rPr lang="en-US" sz="3200" dirty="0" smtClean="0">
                <a:ea typeface="+mn-ea"/>
              </a:rPr>
              <a:t>capital</a:t>
            </a:r>
          </a:p>
          <a:p>
            <a:pPr eaLnBrk="1" fontAlgn="auto" hangingPunct="1">
              <a:spcBef>
                <a:spcPts val="300"/>
              </a:spcBef>
              <a:spcAft>
                <a:spcPts val="0"/>
              </a:spcAft>
              <a:defRPr/>
            </a:pPr>
            <a:r>
              <a:rPr lang="en-US" sz="3200" dirty="0" smtClean="0">
                <a:ea typeface="+mn-ea"/>
              </a:rPr>
              <a:t>Other national accounts</a:t>
            </a:r>
          </a:p>
          <a:p>
            <a:pPr marL="640080" lvl="1" eaLnBrk="1" fontAlgn="auto" hangingPunct="1">
              <a:spcBef>
                <a:spcPts val="300"/>
              </a:spcBef>
              <a:spcAft>
                <a:spcPts val="0"/>
              </a:spcAft>
              <a:buClr>
                <a:schemeClr val="accent1"/>
              </a:buClr>
              <a:defRPr/>
            </a:pPr>
            <a:r>
              <a:rPr lang="en-US" sz="3200" dirty="0" smtClean="0">
                <a:ea typeface="+mn-ea"/>
              </a:rPr>
              <a:t>Net domestic product (NDP)</a:t>
            </a:r>
          </a:p>
          <a:p>
            <a:pPr marL="640080" lvl="1" eaLnBrk="1" fontAlgn="auto" hangingPunct="1">
              <a:spcBef>
                <a:spcPts val="300"/>
              </a:spcBef>
              <a:spcAft>
                <a:spcPts val="0"/>
              </a:spcAft>
              <a:buClr>
                <a:schemeClr val="accent1"/>
              </a:buClr>
              <a:defRPr/>
            </a:pPr>
            <a:r>
              <a:rPr lang="en-US" sz="3200" dirty="0" smtClean="0">
                <a:ea typeface="+mn-ea"/>
              </a:rPr>
              <a:t>National income (NI)</a:t>
            </a:r>
          </a:p>
          <a:p>
            <a:pPr marL="640080" lvl="1" eaLnBrk="1" fontAlgn="auto" hangingPunct="1">
              <a:spcBef>
                <a:spcPts val="300"/>
              </a:spcBef>
              <a:spcAft>
                <a:spcPts val="0"/>
              </a:spcAft>
              <a:buClr>
                <a:schemeClr val="accent1"/>
              </a:buClr>
              <a:defRPr/>
            </a:pPr>
            <a:r>
              <a:rPr lang="en-US" sz="3200" dirty="0" smtClean="0">
                <a:ea typeface="+mn-ea"/>
              </a:rPr>
              <a:t>Personal income (PI)</a:t>
            </a:r>
          </a:p>
          <a:p>
            <a:pPr marL="640080" lvl="1" eaLnBrk="1" fontAlgn="auto" hangingPunct="1">
              <a:spcBef>
                <a:spcPts val="300"/>
              </a:spcBef>
              <a:spcAft>
                <a:spcPts val="0"/>
              </a:spcAft>
              <a:buClr>
                <a:schemeClr val="accent1"/>
              </a:buClr>
              <a:defRPr/>
            </a:pPr>
            <a:r>
              <a:rPr lang="en-US" sz="3200" dirty="0" smtClean="0">
                <a:ea typeface="+mn-ea"/>
              </a:rPr>
              <a:t>Disposable income (DI)</a:t>
            </a:r>
            <a:endParaRPr lang="en-US" sz="3200" dirty="0">
              <a:ea typeface="+mn-ea"/>
            </a:endParaRPr>
          </a:p>
        </p:txBody>
      </p:sp>
      <p:sp>
        <p:nvSpPr>
          <p:cNvPr id="5" name="TextBox 1"/>
          <p:cNvSpPr txBox="1">
            <a:spLocks noChangeArrowheads="1"/>
          </p:cNvSpPr>
          <p:nvPr/>
        </p:nvSpPr>
        <p:spPr bwMode="auto">
          <a:xfrm>
            <a:off x="76200" y="6474023"/>
            <a:ext cx="9144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400" dirty="0" smtClean="0"/>
              <a:t>LO3, LO4</a:t>
            </a:r>
            <a:endParaRPr lang="en-US" altLang="en-US" sz="1400" dirty="0"/>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304800" y="152400"/>
            <a:ext cx="8001000" cy="1143000"/>
          </a:xfrm>
        </p:spPr>
        <p:txBody>
          <a:bodyPr/>
          <a:lstStyle/>
          <a:p>
            <a:r>
              <a:rPr lang="en-US" altLang="en-US" dirty="0"/>
              <a:t>U.S. Income Relationships 2015</a:t>
            </a:r>
          </a:p>
        </p:txBody>
      </p:sp>
      <p:sp>
        <p:nvSpPr>
          <p:cNvPr id="5" name="TextBox 1"/>
          <p:cNvSpPr txBox="1">
            <a:spLocks noChangeArrowheads="1"/>
          </p:cNvSpPr>
          <p:nvPr/>
        </p:nvSpPr>
        <p:spPr bwMode="auto">
          <a:xfrm>
            <a:off x="76200" y="6477000"/>
            <a:ext cx="484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400" dirty="0"/>
              <a:t>LO4</a:t>
            </a:r>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200" y="1307792"/>
            <a:ext cx="5181599" cy="5248459"/>
          </a:xfrm>
          <a:prstGeom prst="rect">
            <a:avLst/>
          </a:prstGeom>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4"/>
          <p:cNvSpPr>
            <a:spLocks noGrp="1" noChangeArrowheads="1"/>
          </p:cNvSpPr>
          <p:nvPr>
            <p:ph type="title"/>
          </p:nvPr>
        </p:nvSpPr>
        <p:spPr/>
        <p:txBody>
          <a:bodyPr/>
          <a:lstStyle/>
          <a:p>
            <a:pPr eaLnBrk="1" fontAlgn="auto" hangingPunct="1">
              <a:spcAft>
                <a:spcPts val="0"/>
              </a:spcAft>
              <a:defRPr/>
            </a:pPr>
            <a:r>
              <a:rPr lang="en-US" altLang="en-US" dirty="0">
                <a:ea typeface="+mj-ea"/>
              </a:rPr>
              <a:t>Circular Flow Revisited</a:t>
            </a:r>
          </a:p>
        </p:txBody>
      </p:sp>
      <p:sp>
        <p:nvSpPr>
          <p:cNvPr id="5" name="TextBox 1"/>
          <p:cNvSpPr txBox="1">
            <a:spLocks noChangeArrowheads="1"/>
          </p:cNvSpPr>
          <p:nvPr/>
        </p:nvSpPr>
        <p:spPr bwMode="auto">
          <a:xfrm>
            <a:off x="76200" y="6477000"/>
            <a:ext cx="484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400" dirty="0"/>
              <a:t>LO4</a:t>
            </a:r>
          </a:p>
        </p:txBody>
      </p:sp>
      <p:pic>
        <p:nvPicPr>
          <p:cNvPr id="2" name="Picture 1"/>
          <p:cNvPicPr>
            <a:picLocks noChangeAspect="1"/>
          </p:cNvPicPr>
          <p:nvPr/>
        </p:nvPicPr>
        <p:blipFill>
          <a:blip r:embed="rId3"/>
          <a:stretch>
            <a:fillRect/>
          </a:stretch>
        </p:blipFill>
        <p:spPr>
          <a:xfrm>
            <a:off x="0" y="1524000"/>
            <a:ext cx="9144000" cy="4419600"/>
          </a:xfrm>
          <a:prstGeom prst="rect">
            <a:avLst/>
          </a:prstGeom>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fontAlgn="auto" hangingPunct="1">
              <a:spcAft>
                <a:spcPts val="0"/>
              </a:spcAft>
              <a:defRPr/>
            </a:pPr>
            <a:r>
              <a:rPr lang="en-US" altLang="en-US" dirty="0">
                <a:ea typeface="+mj-ea"/>
              </a:rPr>
              <a:t>Nominal GDP vs. Real GDP</a:t>
            </a:r>
          </a:p>
        </p:txBody>
      </p:sp>
      <p:sp>
        <p:nvSpPr>
          <p:cNvPr id="21507" name="Rectangle 3"/>
          <p:cNvSpPr>
            <a:spLocks noGrp="1" noChangeArrowheads="1"/>
          </p:cNvSpPr>
          <p:nvPr>
            <p:ph idx="1"/>
          </p:nvPr>
        </p:nvSpPr>
        <p:spPr/>
        <p:txBody>
          <a:bodyPr rtlCol="0">
            <a:normAutofit/>
          </a:bodyPr>
          <a:lstStyle/>
          <a:p>
            <a:pPr eaLnBrk="1" fontAlgn="auto" hangingPunct="1">
              <a:spcAft>
                <a:spcPts val="0"/>
              </a:spcAft>
              <a:defRPr/>
            </a:pPr>
            <a:r>
              <a:rPr lang="en-US" sz="3200" dirty="0">
                <a:ea typeface="+mn-ea"/>
              </a:rPr>
              <a:t>GDP is a dollar measure of production</a:t>
            </a:r>
          </a:p>
          <a:p>
            <a:pPr eaLnBrk="1" fontAlgn="auto" hangingPunct="1">
              <a:spcAft>
                <a:spcPts val="0"/>
              </a:spcAft>
              <a:defRPr/>
            </a:pPr>
            <a:r>
              <a:rPr lang="en-US" sz="3200" dirty="0">
                <a:ea typeface="+mn-ea"/>
              </a:rPr>
              <a:t>Using dollar values creates problems</a:t>
            </a:r>
          </a:p>
          <a:p>
            <a:pPr eaLnBrk="1" fontAlgn="auto" hangingPunct="1">
              <a:spcAft>
                <a:spcPts val="0"/>
              </a:spcAft>
              <a:defRPr/>
            </a:pPr>
            <a:r>
              <a:rPr lang="en-US" sz="3200" b="1" dirty="0">
                <a:solidFill>
                  <a:schemeClr val="accent5">
                    <a:lumMod val="75000"/>
                  </a:schemeClr>
                </a:solidFill>
                <a:ea typeface="+mn-ea"/>
              </a:rPr>
              <a:t>Nominal GDP</a:t>
            </a:r>
          </a:p>
          <a:p>
            <a:pPr marL="640080" lvl="1" eaLnBrk="1" fontAlgn="auto" hangingPunct="1">
              <a:spcAft>
                <a:spcPts val="0"/>
              </a:spcAft>
              <a:buClr>
                <a:schemeClr val="accent1"/>
              </a:buClr>
              <a:defRPr/>
            </a:pPr>
            <a:r>
              <a:rPr lang="en-US" sz="3200" dirty="0">
                <a:ea typeface="+mn-ea"/>
              </a:rPr>
              <a:t>Based on prices that prevailed when output was produced</a:t>
            </a:r>
          </a:p>
          <a:p>
            <a:pPr eaLnBrk="1" fontAlgn="auto" hangingPunct="1">
              <a:spcAft>
                <a:spcPts val="0"/>
              </a:spcAft>
              <a:defRPr/>
            </a:pPr>
            <a:r>
              <a:rPr lang="en-US" sz="3200" b="1" dirty="0">
                <a:solidFill>
                  <a:schemeClr val="accent5">
                    <a:lumMod val="75000"/>
                  </a:schemeClr>
                </a:solidFill>
                <a:ea typeface="+mn-ea"/>
              </a:rPr>
              <a:t>Real GDP</a:t>
            </a:r>
          </a:p>
          <a:p>
            <a:pPr marL="640080" lvl="1" eaLnBrk="1" fontAlgn="auto" hangingPunct="1">
              <a:spcAft>
                <a:spcPts val="0"/>
              </a:spcAft>
              <a:buClr>
                <a:schemeClr val="accent1"/>
              </a:buClr>
              <a:defRPr/>
            </a:pPr>
            <a:r>
              <a:rPr lang="en-US" sz="3200" dirty="0">
                <a:ea typeface="+mn-ea"/>
              </a:rPr>
              <a:t>Reflect changes in the price level</a:t>
            </a:r>
          </a:p>
          <a:p>
            <a:pPr marL="640080" lvl="1" eaLnBrk="1" fontAlgn="auto" hangingPunct="1">
              <a:spcAft>
                <a:spcPts val="0"/>
              </a:spcAft>
              <a:buClr>
                <a:schemeClr val="accent1"/>
              </a:buClr>
              <a:defRPr/>
            </a:pPr>
            <a:r>
              <a:rPr lang="en-US" sz="3200" dirty="0">
                <a:ea typeface="+mn-ea"/>
              </a:rPr>
              <a:t>Use base year price</a:t>
            </a:r>
          </a:p>
        </p:txBody>
      </p:sp>
      <p:sp>
        <p:nvSpPr>
          <p:cNvPr id="5" name="TextBox 1"/>
          <p:cNvSpPr txBox="1">
            <a:spLocks noChangeArrowheads="1"/>
          </p:cNvSpPr>
          <p:nvPr/>
        </p:nvSpPr>
        <p:spPr bwMode="auto">
          <a:xfrm>
            <a:off x="76200" y="6477000"/>
            <a:ext cx="484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400" dirty="0"/>
              <a:t>LO5</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wrap="square" numCol="1" anchorCtr="0" compatLnSpc="1">
            <a:prstTxWarp prst="textNoShape">
              <a:avLst/>
            </a:prstTxWarp>
          </a:bodyPr>
          <a:lstStyle/>
          <a:p>
            <a:pPr eaLnBrk="1" hangingPunct="1">
              <a:defRPr/>
            </a:pPr>
            <a:r>
              <a:rPr lang="en-US" altLang="en-US" dirty="0"/>
              <a:t>Assessing the Economy’s Performance</a:t>
            </a:r>
          </a:p>
        </p:txBody>
      </p:sp>
      <p:sp>
        <p:nvSpPr>
          <p:cNvPr id="7171" name="Rectangle 3"/>
          <p:cNvSpPr>
            <a:spLocks noGrp="1" noChangeArrowheads="1"/>
          </p:cNvSpPr>
          <p:nvPr>
            <p:ph idx="1"/>
          </p:nvPr>
        </p:nvSpPr>
        <p:spPr>
          <a:xfrm>
            <a:off x="457200" y="1676400"/>
            <a:ext cx="7620000" cy="4800600"/>
          </a:xfrm>
        </p:spPr>
        <p:txBody>
          <a:bodyPr/>
          <a:lstStyle/>
          <a:p>
            <a:pPr eaLnBrk="1" hangingPunct="1"/>
            <a:r>
              <a:rPr lang="en-US" altLang="en-US" sz="3200" b="1" dirty="0">
                <a:solidFill>
                  <a:srgbClr val="31859C"/>
                </a:solidFill>
              </a:rPr>
              <a:t>National income accounting </a:t>
            </a:r>
            <a:r>
              <a:rPr lang="en-US" altLang="en-US" sz="3200" dirty="0"/>
              <a:t>measures economy’</a:t>
            </a:r>
            <a:r>
              <a:rPr lang="en-US" altLang="ja-JP" sz="3200" dirty="0"/>
              <a:t>s overall performance</a:t>
            </a:r>
          </a:p>
          <a:p>
            <a:pPr eaLnBrk="1" hangingPunct="1"/>
            <a:r>
              <a:rPr lang="en-US" altLang="en-US" sz="3200" dirty="0"/>
              <a:t>Bureau of Economic Analysis compiles National Income and Product Accounts</a:t>
            </a:r>
          </a:p>
          <a:p>
            <a:pPr lvl="1" eaLnBrk="1" hangingPunct="1">
              <a:buClr>
                <a:schemeClr val="accent1"/>
              </a:buClr>
            </a:pPr>
            <a:r>
              <a:rPr lang="en-US" altLang="en-US" sz="3200" dirty="0"/>
              <a:t>Assess health of economy</a:t>
            </a:r>
          </a:p>
          <a:p>
            <a:pPr lvl="1" eaLnBrk="1" hangingPunct="1">
              <a:buClr>
                <a:schemeClr val="accent1"/>
              </a:buClr>
            </a:pPr>
            <a:r>
              <a:rPr lang="en-US" altLang="en-US" sz="3200" dirty="0"/>
              <a:t>Track long-run course</a:t>
            </a:r>
          </a:p>
          <a:p>
            <a:pPr lvl="1" eaLnBrk="1" hangingPunct="1">
              <a:buClr>
                <a:schemeClr val="accent1"/>
              </a:buClr>
            </a:pPr>
            <a:r>
              <a:rPr lang="en-US" altLang="en-US" sz="3200" dirty="0"/>
              <a:t>Formulate policy</a:t>
            </a:r>
          </a:p>
        </p:txBody>
      </p:sp>
      <p:sp>
        <p:nvSpPr>
          <p:cNvPr id="5" name="TextBox 1"/>
          <p:cNvSpPr txBox="1">
            <a:spLocks noChangeArrowheads="1"/>
          </p:cNvSpPr>
          <p:nvPr/>
        </p:nvSpPr>
        <p:spPr bwMode="auto">
          <a:xfrm>
            <a:off x="76200" y="6477000"/>
            <a:ext cx="484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400" dirty="0"/>
              <a:t>LO1</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fontAlgn="auto" hangingPunct="1">
              <a:spcAft>
                <a:spcPts val="0"/>
              </a:spcAft>
              <a:defRPr/>
            </a:pPr>
            <a:r>
              <a:rPr lang="en-US" altLang="en-US" dirty="0">
                <a:ea typeface="+mj-ea"/>
              </a:rPr>
              <a:t>GDP Price Index</a:t>
            </a:r>
          </a:p>
        </p:txBody>
      </p:sp>
      <p:sp>
        <p:nvSpPr>
          <p:cNvPr id="22531" name="Rectangle 3"/>
          <p:cNvSpPr>
            <a:spLocks noGrp="1" noChangeArrowheads="1"/>
          </p:cNvSpPr>
          <p:nvPr>
            <p:ph idx="1"/>
          </p:nvPr>
        </p:nvSpPr>
        <p:spPr/>
        <p:txBody>
          <a:bodyPr rtlCol="0">
            <a:normAutofit/>
          </a:bodyPr>
          <a:lstStyle/>
          <a:p>
            <a:pPr eaLnBrk="1" fontAlgn="auto" hangingPunct="1">
              <a:spcBef>
                <a:spcPct val="0"/>
              </a:spcBef>
              <a:spcAft>
                <a:spcPts val="0"/>
              </a:spcAft>
              <a:defRPr/>
            </a:pPr>
            <a:r>
              <a:rPr lang="en-US" sz="3200" dirty="0">
                <a:ea typeface="+mn-ea"/>
              </a:rPr>
              <a:t>Use </a:t>
            </a:r>
            <a:r>
              <a:rPr lang="en-US" sz="3200" b="1" dirty="0">
                <a:solidFill>
                  <a:schemeClr val="accent5">
                    <a:lumMod val="75000"/>
                  </a:schemeClr>
                </a:solidFill>
                <a:ea typeface="+mn-ea"/>
              </a:rPr>
              <a:t>price index </a:t>
            </a:r>
            <a:r>
              <a:rPr lang="en-US" sz="3200" dirty="0">
                <a:ea typeface="+mn-ea"/>
              </a:rPr>
              <a:t>to determine real GDP</a:t>
            </a:r>
          </a:p>
        </p:txBody>
      </p:sp>
      <p:grpSp>
        <p:nvGrpSpPr>
          <p:cNvPr id="44036" name="Group 16"/>
          <p:cNvGrpSpPr>
            <a:grpSpLocks/>
          </p:cNvGrpSpPr>
          <p:nvPr/>
        </p:nvGrpSpPr>
        <p:grpSpPr bwMode="auto">
          <a:xfrm>
            <a:off x="974725" y="2790825"/>
            <a:ext cx="6924676" cy="1484313"/>
            <a:chOff x="1186" y="2410"/>
            <a:chExt cx="4362" cy="935"/>
          </a:xfrm>
        </p:grpSpPr>
        <p:sp>
          <p:nvSpPr>
            <p:cNvPr id="22540" name="Text Box 4"/>
            <p:cNvSpPr txBox="1">
              <a:spLocks noChangeArrowheads="1"/>
            </p:cNvSpPr>
            <p:nvPr/>
          </p:nvSpPr>
          <p:spPr bwMode="auto">
            <a:xfrm>
              <a:off x="1186" y="2454"/>
              <a:ext cx="778" cy="849"/>
            </a:xfrm>
            <a:prstGeom prst="rect">
              <a:avLst/>
            </a:prstGeom>
            <a:noFill/>
            <a:ln>
              <a:noFill/>
            </a:ln>
            <a:extLst>
              <a:ext uri="{909E8E84-426E-40dd-AFC4-6F175D3DCCD1}"/>
              <a:ext uri="{91240B29-F687-4f45-9708-019B960494DF}"/>
            </a:extLst>
          </p:spPr>
          <p:txBody>
            <a:bodyPr wrap="none">
              <a:spAutoFit/>
            </a:bodyPr>
            <a:lstStyle>
              <a:lvl1pPr eaLnBrk="0" hangingPunct="0">
                <a:defRPr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eaLnBrk="1" hangingPunct="1">
                <a:lnSpc>
                  <a:spcPct val="85000"/>
                </a:lnSpc>
                <a:defRPr/>
              </a:pPr>
              <a:r>
                <a:rPr lang="en-US" sz="2400" dirty="0">
                  <a:solidFill>
                    <a:srgbClr val="000000"/>
                  </a:solidFill>
                  <a:latin typeface="+mn-lt"/>
                  <a:cs typeface="Arial" panose="020B0604020202020204" pitchFamily="34" charset="0"/>
                </a:rPr>
                <a:t>Price</a:t>
              </a:r>
            </a:p>
            <a:p>
              <a:pPr eaLnBrk="1" hangingPunct="1">
                <a:lnSpc>
                  <a:spcPct val="85000"/>
                </a:lnSpc>
                <a:defRPr/>
              </a:pPr>
              <a:r>
                <a:rPr lang="en-US" sz="2400" dirty="0">
                  <a:solidFill>
                    <a:srgbClr val="000000"/>
                  </a:solidFill>
                  <a:latin typeface="+mn-lt"/>
                  <a:cs typeface="Arial" panose="020B0604020202020204" pitchFamily="34" charset="0"/>
                </a:rPr>
                <a:t>Index</a:t>
              </a:r>
            </a:p>
            <a:p>
              <a:pPr eaLnBrk="1" hangingPunct="1">
                <a:lnSpc>
                  <a:spcPct val="85000"/>
                </a:lnSpc>
                <a:defRPr/>
              </a:pPr>
              <a:r>
                <a:rPr lang="en-US" sz="2400" dirty="0">
                  <a:solidFill>
                    <a:srgbClr val="000000"/>
                  </a:solidFill>
                  <a:latin typeface="+mn-lt"/>
                  <a:cs typeface="Arial" panose="020B0604020202020204" pitchFamily="34" charset="0"/>
                </a:rPr>
                <a:t>In Given</a:t>
              </a:r>
            </a:p>
            <a:p>
              <a:pPr eaLnBrk="1" hangingPunct="1">
                <a:lnSpc>
                  <a:spcPct val="85000"/>
                </a:lnSpc>
                <a:defRPr/>
              </a:pPr>
              <a:r>
                <a:rPr lang="en-US" sz="2400" dirty="0">
                  <a:solidFill>
                    <a:srgbClr val="000000"/>
                  </a:solidFill>
                  <a:latin typeface="+mn-lt"/>
                  <a:cs typeface="Arial" panose="020B0604020202020204" pitchFamily="34" charset="0"/>
                </a:rPr>
                <a:t>Year</a:t>
              </a:r>
            </a:p>
          </p:txBody>
        </p:sp>
        <p:sp>
          <p:nvSpPr>
            <p:cNvPr id="44045" name="Text Box 5"/>
            <p:cNvSpPr txBox="1">
              <a:spLocks noChangeArrowheads="1"/>
            </p:cNvSpPr>
            <p:nvPr/>
          </p:nvSpPr>
          <p:spPr bwMode="auto">
            <a:xfrm>
              <a:off x="2004" y="2699"/>
              <a:ext cx="284"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lnSpc>
                  <a:spcPct val="85000"/>
                </a:lnSpc>
                <a:spcBef>
                  <a:spcPct val="0"/>
                </a:spcBef>
                <a:buClrTx/>
                <a:buFontTx/>
                <a:buNone/>
              </a:pPr>
              <a:r>
                <a:rPr lang="en-US" altLang="en-US" sz="3600" b="1" dirty="0">
                  <a:latin typeface="Arial" panose="020B0604020202020204" pitchFamily="34" charset="0"/>
                </a:rPr>
                <a:t>=</a:t>
              </a:r>
            </a:p>
          </p:txBody>
        </p:sp>
        <p:sp>
          <p:nvSpPr>
            <p:cNvPr id="44046" name="Line 6"/>
            <p:cNvSpPr>
              <a:spLocks noChangeShapeType="1"/>
            </p:cNvSpPr>
            <p:nvPr/>
          </p:nvSpPr>
          <p:spPr bwMode="auto">
            <a:xfrm>
              <a:off x="2311" y="2875"/>
              <a:ext cx="2297"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4047" name="Text Box 7"/>
            <p:cNvSpPr txBox="1">
              <a:spLocks noChangeArrowheads="1"/>
            </p:cNvSpPr>
            <p:nvPr/>
          </p:nvSpPr>
          <p:spPr bwMode="auto">
            <a:xfrm>
              <a:off x="4670" y="2699"/>
              <a:ext cx="408" cy="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lnSpc>
                  <a:spcPct val="85000"/>
                </a:lnSpc>
                <a:spcBef>
                  <a:spcPct val="0"/>
                </a:spcBef>
                <a:buClrTx/>
                <a:buFontTx/>
                <a:buNone/>
              </a:pPr>
              <a:r>
                <a:rPr lang="en-US" altLang="en-US" sz="3600" b="1" dirty="0">
                  <a:latin typeface="Arial" panose="020B0604020202020204" pitchFamily="34" charset="0"/>
                </a:rPr>
                <a:t>×</a:t>
              </a:r>
            </a:p>
          </p:txBody>
        </p:sp>
        <p:sp>
          <p:nvSpPr>
            <p:cNvPr id="22544" name="Text Box 8"/>
            <p:cNvSpPr txBox="1">
              <a:spLocks noChangeArrowheads="1"/>
            </p:cNvSpPr>
            <p:nvPr/>
          </p:nvSpPr>
          <p:spPr bwMode="auto">
            <a:xfrm>
              <a:off x="4924" y="2699"/>
              <a:ext cx="624" cy="357"/>
            </a:xfrm>
            <a:prstGeom prst="rect">
              <a:avLst/>
            </a:prstGeom>
            <a:noFill/>
            <a:ln>
              <a:noFill/>
            </a:ln>
            <a:extLst>
              <a:ext uri="{909E8E84-426E-40dd-AFC4-6F175D3DCCD1}"/>
              <a:ext uri="{91240B29-F687-4f45-9708-019B960494DF}"/>
            </a:extLst>
          </p:spPr>
          <p:txBody>
            <a:bodyPr wrap="none">
              <a:spAutoFit/>
            </a:bodyPr>
            <a:lstStyle>
              <a:lvl1pPr eaLnBrk="0" hangingPunct="0">
                <a:defRPr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eaLnBrk="1" hangingPunct="1">
                <a:lnSpc>
                  <a:spcPct val="85000"/>
                </a:lnSpc>
                <a:defRPr/>
              </a:pPr>
              <a:r>
                <a:rPr lang="en-US" sz="3600" dirty="0">
                  <a:latin typeface="+mn-lt"/>
                  <a:cs typeface="Arial" panose="020B0604020202020204" pitchFamily="34" charset="0"/>
                </a:rPr>
                <a:t> 100</a:t>
              </a:r>
            </a:p>
          </p:txBody>
        </p:sp>
        <p:sp>
          <p:nvSpPr>
            <p:cNvPr id="22545" name="Text Box 9"/>
            <p:cNvSpPr txBox="1">
              <a:spLocks noChangeArrowheads="1"/>
            </p:cNvSpPr>
            <p:nvPr/>
          </p:nvSpPr>
          <p:spPr bwMode="auto">
            <a:xfrm>
              <a:off x="2494" y="2410"/>
              <a:ext cx="1931" cy="454"/>
            </a:xfrm>
            <a:prstGeom prst="rect">
              <a:avLst/>
            </a:prstGeom>
            <a:noFill/>
            <a:ln>
              <a:noFill/>
            </a:ln>
            <a:extLst>
              <a:ext uri="{909E8E84-426E-40dd-AFC4-6F175D3DCCD1}"/>
              <a:ext uri="{91240B29-F687-4f45-9708-019B960494DF}"/>
            </a:extLst>
          </p:spPr>
          <p:txBody>
            <a:bodyPr wrap="none">
              <a:spAutoFit/>
            </a:bodyPr>
            <a:lstStyle>
              <a:lvl1pPr eaLnBrk="0" hangingPunct="0">
                <a:defRPr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85000"/>
                </a:lnSpc>
                <a:defRPr/>
              </a:pPr>
              <a:r>
                <a:rPr lang="en-US" sz="2400" dirty="0">
                  <a:latin typeface="+mn-lt"/>
                  <a:cs typeface="Arial" panose="020B0604020202020204" pitchFamily="34" charset="0"/>
                </a:rPr>
                <a:t>Price of Market Basket</a:t>
              </a:r>
            </a:p>
            <a:p>
              <a:pPr algn="ctr" eaLnBrk="1" hangingPunct="1">
                <a:lnSpc>
                  <a:spcPct val="85000"/>
                </a:lnSpc>
                <a:defRPr/>
              </a:pPr>
              <a:r>
                <a:rPr lang="en-US" sz="2400" dirty="0">
                  <a:latin typeface="+mn-lt"/>
                  <a:cs typeface="Arial" panose="020B0604020202020204" pitchFamily="34" charset="0"/>
                </a:rPr>
                <a:t>in Specific Year</a:t>
              </a:r>
            </a:p>
          </p:txBody>
        </p:sp>
        <p:sp>
          <p:nvSpPr>
            <p:cNvPr id="22546" name="Text Box 10"/>
            <p:cNvSpPr txBox="1">
              <a:spLocks noChangeArrowheads="1"/>
            </p:cNvSpPr>
            <p:nvPr/>
          </p:nvSpPr>
          <p:spPr bwMode="auto">
            <a:xfrm>
              <a:off x="2566" y="2891"/>
              <a:ext cx="1788" cy="454"/>
            </a:xfrm>
            <a:prstGeom prst="rect">
              <a:avLst/>
            </a:prstGeom>
            <a:noFill/>
            <a:ln>
              <a:noFill/>
            </a:ln>
            <a:extLst>
              <a:ext uri="{909E8E84-426E-40dd-AFC4-6F175D3DCCD1}"/>
              <a:ext uri="{91240B29-F687-4f45-9708-019B960494DF}"/>
            </a:extLst>
          </p:spPr>
          <p:txBody>
            <a:bodyPr wrap="none">
              <a:spAutoFit/>
            </a:bodyPr>
            <a:lstStyle>
              <a:lvl1pPr eaLnBrk="0" hangingPunct="0">
                <a:defRPr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85000"/>
                </a:lnSpc>
                <a:defRPr/>
              </a:pPr>
              <a:r>
                <a:rPr lang="en-US" sz="2400" dirty="0">
                  <a:latin typeface="+mn-lt"/>
                  <a:cs typeface="Arial" panose="020B0604020202020204" pitchFamily="34" charset="0"/>
                </a:rPr>
                <a:t>Price of Same Basket</a:t>
              </a:r>
            </a:p>
            <a:p>
              <a:pPr algn="ctr" eaLnBrk="1" hangingPunct="1">
                <a:lnSpc>
                  <a:spcPct val="85000"/>
                </a:lnSpc>
                <a:defRPr/>
              </a:pPr>
              <a:r>
                <a:rPr lang="en-US" sz="2400" dirty="0">
                  <a:latin typeface="+mn-lt"/>
                  <a:cs typeface="Arial" panose="020B0604020202020204" pitchFamily="34" charset="0"/>
                </a:rPr>
                <a:t>in Base Year</a:t>
              </a:r>
            </a:p>
          </p:txBody>
        </p:sp>
      </p:grpSp>
      <p:grpSp>
        <p:nvGrpSpPr>
          <p:cNvPr id="44037" name="Group 17"/>
          <p:cNvGrpSpPr>
            <a:grpSpLocks/>
          </p:cNvGrpSpPr>
          <p:nvPr/>
        </p:nvGrpSpPr>
        <p:grpSpPr bwMode="auto">
          <a:xfrm>
            <a:off x="1339850" y="4772025"/>
            <a:ext cx="5981700" cy="1103313"/>
            <a:chOff x="1472" y="3410"/>
            <a:chExt cx="3768" cy="695"/>
          </a:xfrm>
        </p:grpSpPr>
        <p:sp>
          <p:nvSpPr>
            <p:cNvPr id="22535" name="Text Box 11"/>
            <p:cNvSpPr txBox="1">
              <a:spLocks noChangeArrowheads="1"/>
            </p:cNvSpPr>
            <p:nvPr/>
          </p:nvSpPr>
          <p:spPr bwMode="auto">
            <a:xfrm>
              <a:off x="1472" y="3521"/>
              <a:ext cx="465" cy="454"/>
            </a:xfrm>
            <a:prstGeom prst="rect">
              <a:avLst/>
            </a:prstGeom>
            <a:noFill/>
            <a:ln>
              <a:noFill/>
            </a:ln>
            <a:extLst>
              <a:ext uri="{909E8E84-426E-40dd-AFC4-6F175D3DCCD1}"/>
              <a:ext uri="{91240B29-F687-4f45-9708-019B960494DF}"/>
            </a:extLst>
          </p:spPr>
          <p:txBody>
            <a:bodyPr wrap="none">
              <a:spAutoFit/>
            </a:bodyPr>
            <a:lstStyle>
              <a:lvl1pPr eaLnBrk="0" hangingPunct="0">
                <a:defRPr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eaLnBrk="1" hangingPunct="1">
                <a:lnSpc>
                  <a:spcPct val="85000"/>
                </a:lnSpc>
                <a:defRPr/>
              </a:pPr>
              <a:r>
                <a:rPr lang="en-US" sz="2400" dirty="0">
                  <a:solidFill>
                    <a:srgbClr val="000000"/>
                  </a:solidFill>
                  <a:latin typeface="+mn-lt"/>
                  <a:cs typeface="Arial" panose="020B0604020202020204" pitchFamily="34" charset="0"/>
                </a:rPr>
                <a:t>Real</a:t>
              </a:r>
            </a:p>
            <a:p>
              <a:pPr eaLnBrk="1" hangingPunct="1">
                <a:lnSpc>
                  <a:spcPct val="85000"/>
                </a:lnSpc>
                <a:defRPr/>
              </a:pPr>
              <a:r>
                <a:rPr lang="en-US" sz="2400" dirty="0">
                  <a:solidFill>
                    <a:srgbClr val="000000"/>
                  </a:solidFill>
                  <a:latin typeface="+mn-lt"/>
                  <a:cs typeface="Arial" panose="020B0604020202020204" pitchFamily="34" charset="0"/>
                </a:rPr>
                <a:t>GDP</a:t>
              </a:r>
            </a:p>
          </p:txBody>
        </p:sp>
        <p:sp>
          <p:nvSpPr>
            <p:cNvPr id="44040" name="Text Box 12"/>
            <p:cNvSpPr txBox="1">
              <a:spLocks noChangeArrowheads="1"/>
            </p:cNvSpPr>
            <p:nvPr/>
          </p:nvSpPr>
          <p:spPr bwMode="auto">
            <a:xfrm>
              <a:off x="2149" y="3570"/>
              <a:ext cx="284"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lnSpc>
                  <a:spcPct val="85000"/>
                </a:lnSpc>
                <a:spcBef>
                  <a:spcPct val="0"/>
                </a:spcBef>
                <a:buClrTx/>
                <a:buFontTx/>
                <a:buNone/>
              </a:pPr>
              <a:r>
                <a:rPr lang="en-US" altLang="en-US" sz="3600" b="1" dirty="0">
                  <a:latin typeface="Arial" panose="020B0604020202020204" pitchFamily="34" charset="0"/>
                </a:rPr>
                <a:t>=</a:t>
              </a:r>
            </a:p>
          </p:txBody>
        </p:sp>
        <p:sp>
          <p:nvSpPr>
            <p:cNvPr id="44041" name="Line 13"/>
            <p:cNvSpPr>
              <a:spLocks noChangeShapeType="1"/>
            </p:cNvSpPr>
            <p:nvPr/>
          </p:nvSpPr>
          <p:spPr bwMode="auto">
            <a:xfrm>
              <a:off x="2585" y="3746"/>
              <a:ext cx="2655"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2538" name="Text Box 14"/>
            <p:cNvSpPr txBox="1">
              <a:spLocks noChangeArrowheads="1"/>
            </p:cNvSpPr>
            <p:nvPr/>
          </p:nvSpPr>
          <p:spPr bwMode="auto">
            <a:xfrm>
              <a:off x="3241" y="3410"/>
              <a:ext cx="1192" cy="291"/>
            </a:xfrm>
            <a:prstGeom prst="rect">
              <a:avLst/>
            </a:prstGeom>
            <a:noFill/>
            <a:ln>
              <a:noFill/>
            </a:ln>
            <a:extLst>
              <a:ext uri="{909E8E84-426E-40dd-AFC4-6F175D3DCCD1}"/>
              <a:ext uri="{91240B29-F687-4f45-9708-019B960494DF}"/>
            </a:extLst>
          </p:spPr>
          <p:txBody>
            <a:bodyPr wrap="none">
              <a:spAutoFit/>
            </a:bodyPr>
            <a:lstStyle>
              <a:lvl1pPr eaLnBrk="0" hangingPunct="0">
                <a:defRPr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sz="2400" dirty="0">
                  <a:latin typeface="+mn-lt"/>
                  <a:cs typeface="Arial" panose="020B0604020202020204" pitchFamily="34" charset="0"/>
                </a:rPr>
                <a:t>Nominal GDP</a:t>
              </a:r>
            </a:p>
          </p:txBody>
        </p:sp>
        <p:sp>
          <p:nvSpPr>
            <p:cNvPr id="22539" name="Text Box 15"/>
            <p:cNvSpPr txBox="1">
              <a:spLocks noChangeArrowheads="1"/>
            </p:cNvSpPr>
            <p:nvPr/>
          </p:nvSpPr>
          <p:spPr bwMode="auto">
            <a:xfrm>
              <a:off x="2613" y="3814"/>
              <a:ext cx="2294" cy="291"/>
            </a:xfrm>
            <a:prstGeom prst="rect">
              <a:avLst/>
            </a:prstGeom>
            <a:noFill/>
            <a:ln>
              <a:noFill/>
            </a:ln>
            <a:extLst>
              <a:ext uri="{909E8E84-426E-40dd-AFC4-6F175D3DCCD1}"/>
              <a:ext uri="{91240B29-F687-4f45-9708-019B960494DF}"/>
            </a:extLst>
          </p:spPr>
          <p:txBody>
            <a:bodyPr wrap="none">
              <a:spAutoFit/>
            </a:bodyPr>
            <a:lstStyle>
              <a:lvl1pPr eaLnBrk="0" hangingPunct="0">
                <a:defRPr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sz="2400" dirty="0">
                  <a:latin typeface="+mn-lt"/>
                  <a:cs typeface="Arial" panose="020B0604020202020204" pitchFamily="34" charset="0"/>
                </a:rPr>
                <a:t>Price Index (in hundredths)</a:t>
              </a:r>
            </a:p>
          </p:txBody>
        </p:sp>
      </p:grpSp>
      <p:sp>
        <p:nvSpPr>
          <p:cNvPr id="19" name="TextBox 1"/>
          <p:cNvSpPr txBox="1">
            <a:spLocks noChangeArrowheads="1"/>
          </p:cNvSpPr>
          <p:nvPr/>
        </p:nvSpPr>
        <p:spPr bwMode="auto">
          <a:xfrm>
            <a:off x="76200" y="6477000"/>
            <a:ext cx="484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400" dirty="0"/>
              <a:t>LO5</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fontAlgn="auto" hangingPunct="1">
              <a:spcAft>
                <a:spcPts val="0"/>
              </a:spcAft>
              <a:defRPr/>
            </a:pPr>
            <a:r>
              <a:rPr lang="en-US" altLang="en-US" dirty="0">
                <a:ea typeface="+mj-ea"/>
              </a:rPr>
              <a:t>GDP Price Index Continued</a:t>
            </a:r>
          </a:p>
        </p:txBody>
      </p:sp>
      <p:sp>
        <p:nvSpPr>
          <p:cNvPr id="23555" name="Rectangle 145"/>
          <p:cNvSpPr>
            <a:spLocks noGrp="1" noChangeArrowheads="1"/>
          </p:cNvSpPr>
          <p:nvPr>
            <p:ph type="body" idx="4294967295"/>
          </p:nvPr>
        </p:nvSpPr>
        <p:spPr>
          <a:xfrm>
            <a:off x="457200" y="1470818"/>
            <a:ext cx="7620000" cy="868363"/>
          </a:xfrm>
        </p:spPr>
        <p:txBody>
          <a:bodyPr rtlCol="0">
            <a:normAutofit/>
          </a:bodyPr>
          <a:lstStyle/>
          <a:p>
            <a:pPr eaLnBrk="1" fontAlgn="auto" hangingPunct="1">
              <a:spcAft>
                <a:spcPts val="0"/>
              </a:spcAft>
              <a:buSzPct val="104000"/>
              <a:defRPr/>
            </a:pPr>
            <a:r>
              <a:rPr lang="en-US" sz="3200" dirty="0">
                <a:ea typeface="+mn-ea"/>
              </a:rPr>
              <a:t>Calculating Real GDP (Base Year = Year 1)</a:t>
            </a:r>
          </a:p>
        </p:txBody>
      </p:sp>
      <p:graphicFrame>
        <p:nvGraphicFramePr>
          <p:cNvPr id="23596" name="Group 44"/>
          <p:cNvGraphicFramePr>
            <a:graphicFrameLocks noGrp="1"/>
          </p:cNvGraphicFramePr>
          <p:nvPr>
            <p:ph idx="4294967295"/>
            <p:extLst>
              <p:ext uri="{D42A27DB-BD31-4B8C-83A1-F6EECF244321}">
                <p14:modId xmlns:p14="http://schemas.microsoft.com/office/powerpoint/2010/main" val="34973662"/>
              </p:ext>
            </p:extLst>
          </p:nvPr>
        </p:nvGraphicFramePr>
        <p:xfrm>
          <a:off x="152400" y="2133600"/>
          <a:ext cx="8382000" cy="4343401"/>
        </p:xfrm>
        <a:graphic>
          <a:graphicData uri="http://schemas.openxmlformats.org/drawingml/2006/table">
            <a:tbl>
              <a:tblPr firstRow="1"/>
              <a:tblGrid>
                <a:gridCol w="1105958">
                  <a:extLst>
                    <a:ext uri="{9D8B030D-6E8A-4147-A177-3AD203B41FA5}">
                      <a16:colId xmlns="" xmlns:a16="http://schemas.microsoft.com/office/drawing/2014/main" val="20000"/>
                    </a:ext>
                  </a:extLst>
                </a:gridCol>
                <a:gridCol w="1280583">
                  <a:extLst>
                    <a:ext uri="{9D8B030D-6E8A-4147-A177-3AD203B41FA5}">
                      <a16:colId xmlns="" xmlns:a16="http://schemas.microsoft.com/office/drawing/2014/main" val="20001"/>
                    </a:ext>
                  </a:extLst>
                </a:gridCol>
                <a:gridCol w="1416403">
                  <a:extLst>
                    <a:ext uri="{9D8B030D-6E8A-4147-A177-3AD203B41FA5}">
                      <a16:colId xmlns="" xmlns:a16="http://schemas.microsoft.com/office/drawing/2014/main" val="20002"/>
                    </a:ext>
                  </a:extLst>
                </a:gridCol>
                <a:gridCol w="1882069">
                  <a:extLst>
                    <a:ext uri="{9D8B030D-6E8A-4147-A177-3AD203B41FA5}">
                      <a16:colId xmlns="" xmlns:a16="http://schemas.microsoft.com/office/drawing/2014/main" val="20003"/>
                    </a:ext>
                  </a:extLst>
                </a:gridCol>
                <a:gridCol w="1435806">
                  <a:extLst>
                    <a:ext uri="{9D8B030D-6E8A-4147-A177-3AD203B41FA5}">
                      <a16:colId xmlns="" xmlns:a16="http://schemas.microsoft.com/office/drawing/2014/main" val="20004"/>
                    </a:ext>
                  </a:extLst>
                </a:gridCol>
                <a:gridCol w="1261181">
                  <a:extLst>
                    <a:ext uri="{9D8B030D-6E8A-4147-A177-3AD203B41FA5}">
                      <a16:colId xmlns="" xmlns:a16="http://schemas.microsoft.com/office/drawing/2014/main" val="20005"/>
                    </a:ext>
                  </a:extLst>
                </a:gridCol>
              </a:tblGrid>
              <a:tr h="1602232">
                <a:tc>
                  <a:txBody>
                    <a:bodyPr/>
                    <a:lstStyle>
                      <a:lvl1pPr eaLnBrk="0" hangingPunct="0">
                        <a:spcBef>
                          <a:spcPct val="20000"/>
                        </a:spcBef>
                        <a:buClr>
                          <a:srgbClr val="3399FF"/>
                        </a:buClr>
                        <a:defRPr sz="2400">
                          <a:solidFill>
                            <a:schemeClr val="tx1"/>
                          </a:solidFill>
                          <a:latin typeface="Arial" panose="020B0604020202020204" pitchFamily="34" charset="0"/>
                        </a:defRPr>
                      </a:lvl1pPr>
                      <a:lvl2pPr marL="742950" indent="-285750" eaLnBrk="0" hangingPunct="0">
                        <a:spcBef>
                          <a:spcPct val="20000"/>
                        </a:spcBef>
                        <a:buClr>
                          <a:srgbClr val="3399FF"/>
                        </a:buClr>
                        <a:defRPr sz="2000">
                          <a:solidFill>
                            <a:schemeClr val="tx1"/>
                          </a:solidFill>
                          <a:latin typeface="Arial" panose="020B0604020202020204" pitchFamily="34" charset="0"/>
                        </a:defRPr>
                      </a:lvl2pPr>
                      <a:lvl3pPr marL="1143000" indent="-228600" eaLnBrk="0" hangingPunct="0">
                        <a:spcBef>
                          <a:spcPct val="20000"/>
                        </a:spcBef>
                        <a:buClr>
                          <a:srgbClr val="3399FF"/>
                        </a:buClr>
                        <a:defRPr sz="2000">
                          <a:solidFill>
                            <a:schemeClr val="tx1"/>
                          </a:solidFill>
                          <a:latin typeface="Arial" panose="020B0604020202020204" pitchFamily="34" charset="0"/>
                        </a:defRPr>
                      </a:lvl3pPr>
                      <a:lvl4pPr marL="1600200" indent="-228600" eaLnBrk="0" hangingPunct="0">
                        <a:spcBef>
                          <a:spcPct val="20000"/>
                        </a:spcBef>
                        <a:buClr>
                          <a:srgbClr val="3399FF"/>
                        </a:buClr>
                        <a:defRPr>
                          <a:solidFill>
                            <a:schemeClr val="tx1"/>
                          </a:solidFill>
                          <a:latin typeface="Arial" panose="020B0604020202020204" pitchFamily="34" charset="0"/>
                        </a:defRPr>
                      </a:lvl4pPr>
                      <a:lvl5pPr marL="2057400" indent="-228600" eaLnBrk="0" hangingPunct="0">
                        <a:spcBef>
                          <a:spcPct val="20000"/>
                        </a:spcBef>
                        <a:buClr>
                          <a:srgbClr val="3399FF"/>
                        </a:buCl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99FF"/>
                        </a:buCl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99FF"/>
                        </a:buCl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99FF"/>
                        </a:buCl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99FF"/>
                        </a:buClr>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rgbClr val="3399FF"/>
                        </a:buClr>
                        <a:buSzTx/>
                        <a:buFontTx/>
                        <a:buNone/>
                        <a:tabLst/>
                      </a:pPr>
                      <a:r>
                        <a:rPr kumimoji="0" lang="en-US" sz="1800" b="0" i="0" u="none" strike="noStrike" cap="none" normalizeH="0" baseline="0" dirty="0">
                          <a:ln>
                            <a:noFill/>
                          </a:ln>
                          <a:solidFill>
                            <a:schemeClr val="tx1"/>
                          </a:solidFill>
                          <a:effectLst/>
                          <a:latin typeface="+mn-lt"/>
                          <a:ea typeface="ＭＳ Ｐゴシック" panose="020B0600070205080204" pitchFamily="34" charset="-128"/>
                        </a:rPr>
                        <a:t>Year</a:t>
                      </a:r>
                    </a:p>
                  </a:txBody>
                  <a:tcPr anchor="b" horzOverflow="overflow">
                    <a:lnL>
                      <a:noFill/>
                    </a:lnL>
                    <a:lnR>
                      <a:noFill/>
                    </a:lnR>
                    <a:lnT>
                      <a:noFill/>
                    </a:lnT>
                    <a:lnB>
                      <a:noFill/>
                    </a:lnB>
                    <a:lnTlToBr>
                      <a:noFill/>
                    </a:lnTlToBr>
                    <a:lnBlToTr>
                      <a:noFill/>
                    </a:lnBlToTr>
                    <a:solidFill>
                      <a:schemeClr val="accent1"/>
                    </a:solidFill>
                  </a:tcPr>
                </a:tc>
                <a:tc>
                  <a:txBody>
                    <a:bodyPr/>
                    <a:lstStyle>
                      <a:lvl1pPr eaLnBrk="0" hangingPunct="0">
                        <a:spcBef>
                          <a:spcPct val="20000"/>
                        </a:spcBef>
                        <a:buClr>
                          <a:srgbClr val="3399FF"/>
                        </a:buClr>
                        <a:defRPr sz="2400">
                          <a:solidFill>
                            <a:schemeClr val="tx1"/>
                          </a:solidFill>
                          <a:latin typeface="Arial" panose="020B0604020202020204" pitchFamily="34" charset="0"/>
                        </a:defRPr>
                      </a:lvl1pPr>
                      <a:lvl2pPr marL="742950" indent="-285750" eaLnBrk="0" hangingPunct="0">
                        <a:spcBef>
                          <a:spcPct val="20000"/>
                        </a:spcBef>
                        <a:buClr>
                          <a:srgbClr val="3399FF"/>
                        </a:buClr>
                        <a:defRPr sz="2000">
                          <a:solidFill>
                            <a:schemeClr val="tx1"/>
                          </a:solidFill>
                          <a:latin typeface="Arial" panose="020B0604020202020204" pitchFamily="34" charset="0"/>
                        </a:defRPr>
                      </a:lvl2pPr>
                      <a:lvl3pPr marL="1143000" indent="-228600" eaLnBrk="0" hangingPunct="0">
                        <a:spcBef>
                          <a:spcPct val="20000"/>
                        </a:spcBef>
                        <a:buClr>
                          <a:srgbClr val="3399FF"/>
                        </a:buClr>
                        <a:defRPr sz="2000">
                          <a:solidFill>
                            <a:schemeClr val="tx1"/>
                          </a:solidFill>
                          <a:latin typeface="Arial" panose="020B0604020202020204" pitchFamily="34" charset="0"/>
                        </a:defRPr>
                      </a:lvl3pPr>
                      <a:lvl4pPr marL="1600200" indent="-228600" eaLnBrk="0" hangingPunct="0">
                        <a:spcBef>
                          <a:spcPct val="20000"/>
                        </a:spcBef>
                        <a:buClr>
                          <a:srgbClr val="3399FF"/>
                        </a:buClr>
                        <a:defRPr>
                          <a:solidFill>
                            <a:schemeClr val="tx1"/>
                          </a:solidFill>
                          <a:latin typeface="Arial" panose="020B0604020202020204" pitchFamily="34" charset="0"/>
                        </a:defRPr>
                      </a:lvl4pPr>
                      <a:lvl5pPr marL="2057400" indent="-228600" eaLnBrk="0" hangingPunct="0">
                        <a:spcBef>
                          <a:spcPct val="20000"/>
                        </a:spcBef>
                        <a:buClr>
                          <a:srgbClr val="3399FF"/>
                        </a:buCl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99FF"/>
                        </a:buCl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99FF"/>
                        </a:buCl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99FF"/>
                        </a:buCl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99FF"/>
                        </a:buClr>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rgbClr val="3399FF"/>
                        </a:buClr>
                        <a:buSzTx/>
                        <a:buFontTx/>
                        <a:buNone/>
                        <a:tabLst/>
                      </a:pPr>
                      <a:r>
                        <a:rPr kumimoji="0" lang="en-US" sz="1800" b="0" i="0" u="none" strike="noStrike" cap="none" normalizeH="0" baseline="0" dirty="0">
                          <a:ln>
                            <a:noFill/>
                          </a:ln>
                          <a:solidFill>
                            <a:schemeClr val="tx1"/>
                          </a:solidFill>
                          <a:effectLst/>
                          <a:latin typeface="+mn-lt"/>
                          <a:ea typeface="ＭＳ Ｐゴシック" panose="020B0600070205080204" pitchFamily="34" charset="-128"/>
                        </a:rPr>
                        <a:t>(1)</a:t>
                      </a:r>
                    </a:p>
                    <a:p>
                      <a:pPr marL="0" marR="0" lvl="0" indent="0" algn="ctr" defTabSz="914400" rtl="0" eaLnBrk="0" fontAlgn="base" latinLnBrk="0" hangingPunct="0">
                        <a:lnSpc>
                          <a:spcPct val="100000"/>
                        </a:lnSpc>
                        <a:spcBef>
                          <a:spcPct val="20000"/>
                        </a:spcBef>
                        <a:spcAft>
                          <a:spcPct val="0"/>
                        </a:spcAft>
                        <a:buClr>
                          <a:srgbClr val="3399FF"/>
                        </a:buClr>
                        <a:buSzTx/>
                        <a:buFontTx/>
                        <a:buNone/>
                        <a:tabLst/>
                      </a:pPr>
                      <a:r>
                        <a:rPr kumimoji="0" lang="en-US" sz="1800" b="0" i="0" u="none" strike="noStrike" cap="none" normalizeH="0" baseline="0" dirty="0">
                          <a:ln>
                            <a:noFill/>
                          </a:ln>
                          <a:solidFill>
                            <a:schemeClr val="tx1"/>
                          </a:solidFill>
                          <a:effectLst/>
                          <a:latin typeface="+mn-lt"/>
                          <a:ea typeface="ＭＳ Ｐゴシック" panose="020B0600070205080204" pitchFamily="34" charset="-128"/>
                        </a:rPr>
                        <a:t>Units of </a:t>
                      </a:r>
                    </a:p>
                    <a:p>
                      <a:pPr marL="0" marR="0" lvl="0" indent="0" algn="ctr" defTabSz="914400" rtl="0" eaLnBrk="0" fontAlgn="base" latinLnBrk="0" hangingPunct="0">
                        <a:lnSpc>
                          <a:spcPct val="100000"/>
                        </a:lnSpc>
                        <a:spcBef>
                          <a:spcPct val="20000"/>
                        </a:spcBef>
                        <a:spcAft>
                          <a:spcPct val="0"/>
                        </a:spcAft>
                        <a:buClr>
                          <a:srgbClr val="3399FF"/>
                        </a:buClr>
                        <a:buSzTx/>
                        <a:buFontTx/>
                        <a:buNone/>
                        <a:tabLst/>
                      </a:pPr>
                      <a:r>
                        <a:rPr kumimoji="0" lang="en-US" sz="1800" b="0" i="0" u="none" strike="noStrike" cap="none" normalizeH="0" baseline="0" dirty="0">
                          <a:ln>
                            <a:noFill/>
                          </a:ln>
                          <a:solidFill>
                            <a:schemeClr val="tx1"/>
                          </a:solidFill>
                          <a:effectLst/>
                          <a:latin typeface="+mn-lt"/>
                          <a:ea typeface="ＭＳ Ｐゴシック" panose="020B0600070205080204" pitchFamily="34" charset="-128"/>
                        </a:rPr>
                        <a:t>Output</a:t>
                      </a:r>
                    </a:p>
                  </a:txBody>
                  <a:tcPr anchor="b" horzOverflow="overflow">
                    <a:lnL>
                      <a:noFill/>
                    </a:lnL>
                    <a:lnR>
                      <a:noFill/>
                    </a:lnR>
                    <a:lnT>
                      <a:noFill/>
                    </a:lnT>
                    <a:lnB>
                      <a:noFill/>
                    </a:lnB>
                    <a:lnTlToBr>
                      <a:noFill/>
                    </a:lnTlToBr>
                    <a:lnBlToTr>
                      <a:noFill/>
                    </a:lnBlToTr>
                    <a:solidFill>
                      <a:schemeClr val="accent1"/>
                    </a:solidFill>
                  </a:tcPr>
                </a:tc>
                <a:tc>
                  <a:txBody>
                    <a:bodyPr/>
                    <a:lstStyle>
                      <a:lvl1pPr eaLnBrk="0" hangingPunct="0">
                        <a:spcBef>
                          <a:spcPct val="20000"/>
                        </a:spcBef>
                        <a:buClr>
                          <a:srgbClr val="3399FF"/>
                        </a:buClr>
                        <a:defRPr sz="2400">
                          <a:solidFill>
                            <a:schemeClr val="tx1"/>
                          </a:solidFill>
                          <a:latin typeface="Arial" panose="020B0604020202020204" pitchFamily="34" charset="0"/>
                        </a:defRPr>
                      </a:lvl1pPr>
                      <a:lvl2pPr marL="742950" indent="-285750" eaLnBrk="0" hangingPunct="0">
                        <a:spcBef>
                          <a:spcPct val="20000"/>
                        </a:spcBef>
                        <a:buClr>
                          <a:srgbClr val="3399FF"/>
                        </a:buClr>
                        <a:defRPr sz="2000">
                          <a:solidFill>
                            <a:schemeClr val="tx1"/>
                          </a:solidFill>
                          <a:latin typeface="Arial" panose="020B0604020202020204" pitchFamily="34" charset="0"/>
                        </a:defRPr>
                      </a:lvl2pPr>
                      <a:lvl3pPr marL="1143000" indent="-228600" eaLnBrk="0" hangingPunct="0">
                        <a:spcBef>
                          <a:spcPct val="20000"/>
                        </a:spcBef>
                        <a:buClr>
                          <a:srgbClr val="3399FF"/>
                        </a:buClr>
                        <a:defRPr sz="2000">
                          <a:solidFill>
                            <a:schemeClr val="tx1"/>
                          </a:solidFill>
                          <a:latin typeface="Arial" panose="020B0604020202020204" pitchFamily="34" charset="0"/>
                        </a:defRPr>
                      </a:lvl3pPr>
                      <a:lvl4pPr marL="1600200" indent="-228600" eaLnBrk="0" hangingPunct="0">
                        <a:spcBef>
                          <a:spcPct val="20000"/>
                        </a:spcBef>
                        <a:buClr>
                          <a:srgbClr val="3399FF"/>
                        </a:buClr>
                        <a:defRPr>
                          <a:solidFill>
                            <a:schemeClr val="tx1"/>
                          </a:solidFill>
                          <a:latin typeface="Arial" panose="020B0604020202020204" pitchFamily="34" charset="0"/>
                        </a:defRPr>
                      </a:lvl4pPr>
                      <a:lvl5pPr marL="2057400" indent="-228600" eaLnBrk="0" hangingPunct="0">
                        <a:spcBef>
                          <a:spcPct val="20000"/>
                        </a:spcBef>
                        <a:buClr>
                          <a:srgbClr val="3399FF"/>
                        </a:buCl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99FF"/>
                        </a:buCl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99FF"/>
                        </a:buCl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99FF"/>
                        </a:buCl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99FF"/>
                        </a:buClr>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rgbClr val="3399FF"/>
                        </a:buClr>
                        <a:buSzTx/>
                        <a:buFontTx/>
                        <a:buNone/>
                        <a:tabLst/>
                      </a:pPr>
                      <a:r>
                        <a:rPr kumimoji="0" lang="en-US" sz="1800" b="0" i="0" u="none" strike="noStrike" cap="none" normalizeH="0" baseline="0" dirty="0">
                          <a:ln>
                            <a:noFill/>
                          </a:ln>
                          <a:solidFill>
                            <a:schemeClr val="tx1"/>
                          </a:solidFill>
                          <a:effectLst/>
                          <a:latin typeface="+mn-lt"/>
                          <a:ea typeface="ＭＳ Ｐゴシック" panose="020B0600070205080204" pitchFamily="34" charset="-128"/>
                        </a:rPr>
                        <a:t>(2)</a:t>
                      </a:r>
                    </a:p>
                    <a:p>
                      <a:pPr marL="0" marR="0" lvl="0" indent="0" algn="ctr" defTabSz="914400" rtl="0" eaLnBrk="0" fontAlgn="base" latinLnBrk="0" hangingPunct="0">
                        <a:lnSpc>
                          <a:spcPct val="100000"/>
                        </a:lnSpc>
                        <a:spcBef>
                          <a:spcPct val="20000"/>
                        </a:spcBef>
                        <a:spcAft>
                          <a:spcPct val="0"/>
                        </a:spcAft>
                        <a:buClr>
                          <a:srgbClr val="3399FF"/>
                        </a:buClr>
                        <a:buSzTx/>
                        <a:buFontTx/>
                        <a:buNone/>
                        <a:tabLst/>
                      </a:pPr>
                      <a:r>
                        <a:rPr kumimoji="0" lang="en-US" sz="1800" b="0" i="0" u="none" strike="noStrike" cap="none" normalizeH="0" baseline="0" dirty="0">
                          <a:ln>
                            <a:noFill/>
                          </a:ln>
                          <a:solidFill>
                            <a:schemeClr val="tx1"/>
                          </a:solidFill>
                          <a:effectLst/>
                          <a:latin typeface="+mn-lt"/>
                          <a:ea typeface="ＭＳ Ｐゴシック" panose="020B0600070205080204" pitchFamily="34" charset="-128"/>
                        </a:rPr>
                        <a:t>Price of </a:t>
                      </a:r>
                    </a:p>
                    <a:p>
                      <a:pPr marL="0" marR="0" lvl="0" indent="0" algn="ctr" defTabSz="914400" rtl="0" eaLnBrk="0" fontAlgn="base" latinLnBrk="0" hangingPunct="0">
                        <a:lnSpc>
                          <a:spcPct val="100000"/>
                        </a:lnSpc>
                        <a:spcBef>
                          <a:spcPct val="20000"/>
                        </a:spcBef>
                        <a:spcAft>
                          <a:spcPct val="0"/>
                        </a:spcAft>
                        <a:buClr>
                          <a:srgbClr val="3399FF"/>
                        </a:buClr>
                        <a:buSzTx/>
                        <a:buFontTx/>
                        <a:buNone/>
                        <a:tabLst/>
                      </a:pPr>
                      <a:r>
                        <a:rPr kumimoji="0" lang="en-US" sz="1800" b="0" i="0" u="none" strike="noStrike" cap="none" normalizeH="0" baseline="0" dirty="0">
                          <a:ln>
                            <a:noFill/>
                          </a:ln>
                          <a:solidFill>
                            <a:schemeClr val="tx1"/>
                          </a:solidFill>
                          <a:effectLst/>
                          <a:latin typeface="+mn-lt"/>
                          <a:ea typeface="ＭＳ Ｐゴシック" panose="020B0600070205080204" pitchFamily="34" charset="-128"/>
                        </a:rPr>
                        <a:t>Pizza</a:t>
                      </a:r>
                    </a:p>
                    <a:p>
                      <a:pPr marL="0" marR="0" lvl="0" indent="0" algn="ctr" defTabSz="914400" rtl="0" eaLnBrk="0" fontAlgn="base" latinLnBrk="0" hangingPunct="0">
                        <a:lnSpc>
                          <a:spcPct val="100000"/>
                        </a:lnSpc>
                        <a:spcBef>
                          <a:spcPct val="20000"/>
                        </a:spcBef>
                        <a:spcAft>
                          <a:spcPct val="0"/>
                        </a:spcAft>
                        <a:buClr>
                          <a:srgbClr val="3399FF"/>
                        </a:buClr>
                        <a:buSzTx/>
                        <a:buFontTx/>
                        <a:buNone/>
                        <a:tabLst/>
                      </a:pPr>
                      <a:r>
                        <a:rPr kumimoji="0" lang="en-US" sz="1800" b="0" i="0" u="none" strike="noStrike" cap="none" normalizeH="0" baseline="0" dirty="0">
                          <a:ln>
                            <a:noFill/>
                          </a:ln>
                          <a:solidFill>
                            <a:schemeClr val="tx1"/>
                          </a:solidFill>
                          <a:effectLst/>
                          <a:latin typeface="+mn-lt"/>
                          <a:ea typeface="ＭＳ Ｐゴシック" panose="020B0600070205080204" pitchFamily="34" charset="-128"/>
                        </a:rPr>
                        <a:t>Per Unit</a:t>
                      </a:r>
                    </a:p>
                  </a:txBody>
                  <a:tcPr anchor="b" horzOverflow="overflow">
                    <a:lnL>
                      <a:noFill/>
                    </a:lnL>
                    <a:lnR>
                      <a:noFill/>
                    </a:lnR>
                    <a:lnT>
                      <a:noFill/>
                    </a:lnT>
                    <a:lnB>
                      <a:noFill/>
                    </a:lnB>
                    <a:lnTlToBr>
                      <a:noFill/>
                    </a:lnTlToBr>
                    <a:lnBlToTr>
                      <a:noFill/>
                    </a:lnBlToTr>
                    <a:solidFill>
                      <a:schemeClr val="accent1"/>
                    </a:solidFill>
                  </a:tcPr>
                </a:tc>
                <a:tc>
                  <a:txBody>
                    <a:bodyPr/>
                    <a:lstStyle>
                      <a:lvl1pPr eaLnBrk="0" hangingPunct="0">
                        <a:spcBef>
                          <a:spcPct val="20000"/>
                        </a:spcBef>
                        <a:buClr>
                          <a:srgbClr val="3399FF"/>
                        </a:buClr>
                        <a:defRPr sz="2400">
                          <a:solidFill>
                            <a:schemeClr val="tx1"/>
                          </a:solidFill>
                          <a:latin typeface="Arial" panose="020B0604020202020204" pitchFamily="34" charset="0"/>
                        </a:defRPr>
                      </a:lvl1pPr>
                      <a:lvl2pPr marL="742950" indent="-285750" eaLnBrk="0" hangingPunct="0">
                        <a:spcBef>
                          <a:spcPct val="20000"/>
                        </a:spcBef>
                        <a:buClr>
                          <a:srgbClr val="3399FF"/>
                        </a:buClr>
                        <a:defRPr sz="2000">
                          <a:solidFill>
                            <a:schemeClr val="tx1"/>
                          </a:solidFill>
                          <a:latin typeface="Arial" panose="020B0604020202020204" pitchFamily="34" charset="0"/>
                        </a:defRPr>
                      </a:lvl2pPr>
                      <a:lvl3pPr marL="1143000" indent="-228600" eaLnBrk="0" hangingPunct="0">
                        <a:spcBef>
                          <a:spcPct val="20000"/>
                        </a:spcBef>
                        <a:buClr>
                          <a:srgbClr val="3399FF"/>
                        </a:buClr>
                        <a:defRPr sz="2000">
                          <a:solidFill>
                            <a:schemeClr val="tx1"/>
                          </a:solidFill>
                          <a:latin typeface="Arial" panose="020B0604020202020204" pitchFamily="34" charset="0"/>
                        </a:defRPr>
                      </a:lvl3pPr>
                      <a:lvl4pPr marL="1600200" indent="-228600" eaLnBrk="0" hangingPunct="0">
                        <a:spcBef>
                          <a:spcPct val="20000"/>
                        </a:spcBef>
                        <a:buClr>
                          <a:srgbClr val="3399FF"/>
                        </a:buClr>
                        <a:defRPr>
                          <a:solidFill>
                            <a:schemeClr val="tx1"/>
                          </a:solidFill>
                          <a:latin typeface="Arial" panose="020B0604020202020204" pitchFamily="34" charset="0"/>
                        </a:defRPr>
                      </a:lvl4pPr>
                      <a:lvl5pPr marL="2057400" indent="-228600" eaLnBrk="0" hangingPunct="0">
                        <a:spcBef>
                          <a:spcPct val="20000"/>
                        </a:spcBef>
                        <a:buClr>
                          <a:srgbClr val="3399FF"/>
                        </a:buCl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99FF"/>
                        </a:buCl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99FF"/>
                        </a:buCl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99FF"/>
                        </a:buCl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99FF"/>
                        </a:buClr>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rgbClr val="3399FF"/>
                        </a:buClr>
                        <a:buSzTx/>
                        <a:buFontTx/>
                        <a:buNone/>
                        <a:tabLst/>
                      </a:pPr>
                      <a:r>
                        <a:rPr kumimoji="0" lang="en-US" sz="1800" b="0" i="0" u="none" strike="noStrike" cap="none" normalizeH="0" baseline="0" dirty="0">
                          <a:ln>
                            <a:noFill/>
                          </a:ln>
                          <a:solidFill>
                            <a:schemeClr val="tx1"/>
                          </a:solidFill>
                          <a:effectLst/>
                          <a:latin typeface="+mn-lt"/>
                          <a:ea typeface="ＭＳ Ｐゴシック" panose="020B0600070205080204" pitchFamily="34" charset="-128"/>
                        </a:rPr>
                        <a:t>(3)</a:t>
                      </a:r>
                    </a:p>
                    <a:p>
                      <a:pPr marL="0" marR="0" lvl="0" indent="0" algn="ctr" defTabSz="914400" rtl="0" eaLnBrk="0" fontAlgn="base" latinLnBrk="0" hangingPunct="0">
                        <a:lnSpc>
                          <a:spcPct val="100000"/>
                        </a:lnSpc>
                        <a:spcBef>
                          <a:spcPct val="20000"/>
                        </a:spcBef>
                        <a:spcAft>
                          <a:spcPct val="0"/>
                        </a:spcAft>
                        <a:buClr>
                          <a:srgbClr val="3399FF"/>
                        </a:buClr>
                        <a:buSzTx/>
                        <a:buFontTx/>
                        <a:buNone/>
                        <a:tabLst/>
                      </a:pPr>
                      <a:r>
                        <a:rPr kumimoji="0" lang="en-US" sz="1800" b="0" i="0" u="none" strike="noStrike" cap="none" normalizeH="0" baseline="0" dirty="0">
                          <a:ln>
                            <a:noFill/>
                          </a:ln>
                          <a:solidFill>
                            <a:schemeClr val="tx1"/>
                          </a:solidFill>
                          <a:effectLst/>
                          <a:latin typeface="+mn-lt"/>
                          <a:ea typeface="ＭＳ Ｐゴシック" panose="020B0600070205080204" pitchFamily="34" charset="-128"/>
                        </a:rPr>
                        <a:t>Price Index</a:t>
                      </a:r>
                    </a:p>
                    <a:p>
                      <a:pPr marL="0" marR="0" lvl="0" indent="0" algn="ctr" defTabSz="914400" rtl="0" eaLnBrk="0" fontAlgn="base" latinLnBrk="0" hangingPunct="0">
                        <a:lnSpc>
                          <a:spcPct val="100000"/>
                        </a:lnSpc>
                        <a:spcBef>
                          <a:spcPct val="20000"/>
                        </a:spcBef>
                        <a:spcAft>
                          <a:spcPct val="0"/>
                        </a:spcAft>
                        <a:buClr>
                          <a:srgbClr val="3399FF"/>
                        </a:buClr>
                        <a:buSzTx/>
                        <a:buFontTx/>
                        <a:buNone/>
                        <a:tabLst/>
                      </a:pPr>
                      <a:r>
                        <a:rPr kumimoji="0" lang="en-US" sz="1800" b="0" i="0" u="none" strike="noStrike" cap="none" normalizeH="0" baseline="0" dirty="0">
                          <a:ln>
                            <a:noFill/>
                          </a:ln>
                          <a:solidFill>
                            <a:schemeClr val="tx1"/>
                          </a:solidFill>
                          <a:effectLst/>
                          <a:latin typeface="+mn-lt"/>
                          <a:ea typeface="ＭＳ Ｐゴシック" panose="020B0600070205080204" pitchFamily="34" charset="-128"/>
                        </a:rPr>
                        <a:t>(Year 1 = 100)</a:t>
                      </a:r>
                    </a:p>
                  </a:txBody>
                  <a:tcPr anchor="b" horzOverflow="overflow">
                    <a:lnL>
                      <a:noFill/>
                    </a:lnL>
                    <a:lnR>
                      <a:noFill/>
                    </a:lnR>
                    <a:lnT>
                      <a:noFill/>
                    </a:lnT>
                    <a:lnB>
                      <a:noFill/>
                    </a:lnB>
                    <a:lnTlToBr>
                      <a:noFill/>
                    </a:lnTlToBr>
                    <a:lnBlToTr>
                      <a:noFill/>
                    </a:lnBlToTr>
                    <a:solidFill>
                      <a:schemeClr val="accent1"/>
                    </a:solidFill>
                  </a:tcPr>
                </a:tc>
                <a:tc>
                  <a:txBody>
                    <a:bodyPr/>
                    <a:lstStyle>
                      <a:lvl1pPr eaLnBrk="0" hangingPunct="0">
                        <a:spcBef>
                          <a:spcPct val="20000"/>
                        </a:spcBef>
                        <a:buClr>
                          <a:srgbClr val="3399FF"/>
                        </a:buClr>
                        <a:defRPr sz="2400">
                          <a:solidFill>
                            <a:schemeClr val="tx1"/>
                          </a:solidFill>
                          <a:latin typeface="Arial" panose="020B0604020202020204" pitchFamily="34" charset="0"/>
                        </a:defRPr>
                      </a:lvl1pPr>
                      <a:lvl2pPr marL="742950" indent="-285750" eaLnBrk="0" hangingPunct="0">
                        <a:spcBef>
                          <a:spcPct val="20000"/>
                        </a:spcBef>
                        <a:buClr>
                          <a:srgbClr val="3399FF"/>
                        </a:buClr>
                        <a:defRPr sz="2000">
                          <a:solidFill>
                            <a:schemeClr val="tx1"/>
                          </a:solidFill>
                          <a:latin typeface="Arial" panose="020B0604020202020204" pitchFamily="34" charset="0"/>
                        </a:defRPr>
                      </a:lvl2pPr>
                      <a:lvl3pPr marL="1143000" indent="-228600" eaLnBrk="0" hangingPunct="0">
                        <a:spcBef>
                          <a:spcPct val="20000"/>
                        </a:spcBef>
                        <a:buClr>
                          <a:srgbClr val="3399FF"/>
                        </a:buClr>
                        <a:defRPr sz="2000">
                          <a:solidFill>
                            <a:schemeClr val="tx1"/>
                          </a:solidFill>
                          <a:latin typeface="Arial" panose="020B0604020202020204" pitchFamily="34" charset="0"/>
                        </a:defRPr>
                      </a:lvl3pPr>
                      <a:lvl4pPr marL="1600200" indent="-228600" eaLnBrk="0" hangingPunct="0">
                        <a:spcBef>
                          <a:spcPct val="20000"/>
                        </a:spcBef>
                        <a:buClr>
                          <a:srgbClr val="3399FF"/>
                        </a:buClr>
                        <a:defRPr>
                          <a:solidFill>
                            <a:schemeClr val="tx1"/>
                          </a:solidFill>
                          <a:latin typeface="Arial" panose="020B0604020202020204" pitchFamily="34" charset="0"/>
                        </a:defRPr>
                      </a:lvl4pPr>
                      <a:lvl5pPr marL="2057400" indent="-228600" eaLnBrk="0" hangingPunct="0">
                        <a:spcBef>
                          <a:spcPct val="20000"/>
                        </a:spcBef>
                        <a:buClr>
                          <a:srgbClr val="3399FF"/>
                        </a:buCl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99FF"/>
                        </a:buCl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99FF"/>
                        </a:buCl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99FF"/>
                        </a:buCl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99FF"/>
                        </a:buClr>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rgbClr val="3399FF"/>
                        </a:buClr>
                        <a:buSzTx/>
                        <a:buFontTx/>
                        <a:buNone/>
                        <a:tabLst/>
                      </a:pPr>
                      <a:r>
                        <a:rPr kumimoji="0" lang="en-US" sz="1800" b="0" i="0" u="none" strike="noStrike" cap="none" normalizeH="0" baseline="0" dirty="0">
                          <a:ln>
                            <a:noFill/>
                          </a:ln>
                          <a:solidFill>
                            <a:schemeClr val="tx1"/>
                          </a:solidFill>
                          <a:effectLst/>
                          <a:latin typeface="+mn-lt"/>
                          <a:ea typeface="ＭＳ Ｐゴシック" panose="020B0600070205080204" pitchFamily="34" charset="-128"/>
                        </a:rPr>
                        <a:t>(4) Unadjusted, or Nominal, GDP</a:t>
                      </a:r>
                    </a:p>
                    <a:p>
                      <a:pPr marL="0" marR="0" lvl="0" indent="0" algn="ctr" defTabSz="914400" rtl="0" eaLnBrk="0" fontAlgn="base" latinLnBrk="0" hangingPunct="0">
                        <a:lnSpc>
                          <a:spcPct val="100000"/>
                        </a:lnSpc>
                        <a:spcBef>
                          <a:spcPct val="20000"/>
                        </a:spcBef>
                        <a:spcAft>
                          <a:spcPct val="0"/>
                        </a:spcAft>
                        <a:buClr>
                          <a:srgbClr val="3399FF"/>
                        </a:buClr>
                        <a:buSzTx/>
                        <a:buFontTx/>
                        <a:buNone/>
                        <a:tabLst/>
                      </a:pPr>
                      <a:r>
                        <a:rPr kumimoji="0" lang="en-US" sz="1800" b="0" i="0" u="none" strike="noStrike" cap="none" normalizeH="0" baseline="0" dirty="0">
                          <a:ln>
                            <a:noFill/>
                          </a:ln>
                          <a:solidFill>
                            <a:schemeClr val="tx1"/>
                          </a:solidFill>
                          <a:effectLst/>
                          <a:latin typeface="+mn-lt"/>
                          <a:ea typeface="ＭＳ Ｐゴシック" panose="020B0600070205080204" pitchFamily="34" charset="-128"/>
                        </a:rPr>
                        <a:t>(1) </a:t>
                      </a:r>
                      <a:r>
                        <a:rPr kumimoji="0" lang="en-US" sz="1800" b="1" i="0" u="none" strike="noStrike" cap="none" normalizeH="0" baseline="0" dirty="0">
                          <a:ln>
                            <a:noFill/>
                          </a:ln>
                          <a:solidFill>
                            <a:schemeClr val="tx1"/>
                          </a:solidFill>
                          <a:effectLst/>
                          <a:latin typeface="+mn-lt"/>
                          <a:ea typeface="ＭＳ Ｐゴシック" panose="020B0600070205080204" pitchFamily="34" charset="-128"/>
                        </a:rPr>
                        <a:t>×</a:t>
                      </a:r>
                      <a:r>
                        <a:rPr kumimoji="0" lang="en-US" sz="1800" b="0" i="0" u="none" strike="noStrike" cap="none" normalizeH="0" baseline="0" dirty="0">
                          <a:ln>
                            <a:noFill/>
                          </a:ln>
                          <a:solidFill>
                            <a:schemeClr val="tx1"/>
                          </a:solidFill>
                          <a:effectLst/>
                          <a:latin typeface="+mn-lt"/>
                          <a:ea typeface="ＭＳ Ｐゴシック" panose="020B0600070205080204" pitchFamily="34" charset="-128"/>
                        </a:rPr>
                        <a:t> (2)</a:t>
                      </a:r>
                    </a:p>
                  </a:txBody>
                  <a:tcPr anchor="b" horzOverflow="overflow">
                    <a:lnL>
                      <a:noFill/>
                    </a:lnL>
                    <a:lnR>
                      <a:noFill/>
                    </a:lnR>
                    <a:lnT>
                      <a:noFill/>
                    </a:lnT>
                    <a:lnB>
                      <a:noFill/>
                    </a:lnB>
                    <a:lnTlToBr>
                      <a:noFill/>
                    </a:lnTlToBr>
                    <a:lnBlToTr>
                      <a:noFill/>
                    </a:lnBlToTr>
                    <a:solidFill>
                      <a:schemeClr val="accent1"/>
                    </a:solidFill>
                  </a:tcPr>
                </a:tc>
                <a:tc>
                  <a:txBody>
                    <a:bodyPr/>
                    <a:lstStyle>
                      <a:lvl1pPr eaLnBrk="0" hangingPunct="0">
                        <a:spcBef>
                          <a:spcPct val="20000"/>
                        </a:spcBef>
                        <a:buClr>
                          <a:srgbClr val="3399FF"/>
                        </a:buClr>
                        <a:defRPr sz="2400">
                          <a:solidFill>
                            <a:schemeClr val="tx1"/>
                          </a:solidFill>
                          <a:latin typeface="Arial" panose="020B0604020202020204" pitchFamily="34" charset="0"/>
                        </a:defRPr>
                      </a:lvl1pPr>
                      <a:lvl2pPr marL="742950" indent="-285750" eaLnBrk="0" hangingPunct="0">
                        <a:spcBef>
                          <a:spcPct val="20000"/>
                        </a:spcBef>
                        <a:buClr>
                          <a:srgbClr val="3399FF"/>
                        </a:buClr>
                        <a:defRPr sz="2000">
                          <a:solidFill>
                            <a:schemeClr val="tx1"/>
                          </a:solidFill>
                          <a:latin typeface="Arial" panose="020B0604020202020204" pitchFamily="34" charset="0"/>
                        </a:defRPr>
                      </a:lvl2pPr>
                      <a:lvl3pPr marL="1143000" indent="-228600" eaLnBrk="0" hangingPunct="0">
                        <a:spcBef>
                          <a:spcPct val="20000"/>
                        </a:spcBef>
                        <a:buClr>
                          <a:srgbClr val="3399FF"/>
                        </a:buClr>
                        <a:defRPr sz="2000">
                          <a:solidFill>
                            <a:schemeClr val="tx1"/>
                          </a:solidFill>
                          <a:latin typeface="Arial" panose="020B0604020202020204" pitchFamily="34" charset="0"/>
                        </a:defRPr>
                      </a:lvl3pPr>
                      <a:lvl4pPr marL="1600200" indent="-228600" eaLnBrk="0" hangingPunct="0">
                        <a:spcBef>
                          <a:spcPct val="20000"/>
                        </a:spcBef>
                        <a:buClr>
                          <a:srgbClr val="3399FF"/>
                        </a:buClr>
                        <a:defRPr>
                          <a:solidFill>
                            <a:schemeClr val="tx1"/>
                          </a:solidFill>
                          <a:latin typeface="Arial" panose="020B0604020202020204" pitchFamily="34" charset="0"/>
                        </a:defRPr>
                      </a:lvl4pPr>
                      <a:lvl5pPr marL="2057400" indent="-228600" eaLnBrk="0" hangingPunct="0">
                        <a:spcBef>
                          <a:spcPct val="20000"/>
                        </a:spcBef>
                        <a:buClr>
                          <a:srgbClr val="3399FF"/>
                        </a:buCl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99FF"/>
                        </a:buCl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99FF"/>
                        </a:buCl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99FF"/>
                        </a:buCl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99FF"/>
                        </a:buClr>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rgbClr val="3399FF"/>
                        </a:buClr>
                        <a:buSzTx/>
                        <a:buFontTx/>
                        <a:buNone/>
                        <a:tabLst/>
                      </a:pPr>
                      <a:r>
                        <a:rPr kumimoji="0" lang="en-US" sz="1800" b="0" i="0" u="none" strike="noStrike" cap="none" normalizeH="0" baseline="0" dirty="0">
                          <a:ln>
                            <a:noFill/>
                          </a:ln>
                          <a:solidFill>
                            <a:schemeClr val="tx1"/>
                          </a:solidFill>
                          <a:effectLst/>
                          <a:latin typeface="+mn-lt"/>
                          <a:ea typeface="ＭＳ Ｐゴシック" panose="020B0600070205080204" pitchFamily="34" charset="-128"/>
                        </a:rPr>
                        <a:t>(5)</a:t>
                      </a:r>
                    </a:p>
                    <a:p>
                      <a:pPr marL="0" marR="0" lvl="0" indent="0" algn="ctr" defTabSz="914400" rtl="0" eaLnBrk="0" fontAlgn="base" latinLnBrk="0" hangingPunct="0">
                        <a:lnSpc>
                          <a:spcPct val="100000"/>
                        </a:lnSpc>
                        <a:spcBef>
                          <a:spcPct val="20000"/>
                        </a:spcBef>
                        <a:spcAft>
                          <a:spcPct val="0"/>
                        </a:spcAft>
                        <a:buClr>
                          <a:srgbClr val="3399FF"/>
                        </a:buClr>
                        <a:buSzTx/>
                        <a:buFontTx/>
                        <a:buNone/>
                        <a:tabLst/>
                      </a:pPr>
                      <a:r>
                        <a:rPr kumimoji="0" lang="en-US" sz="1800" b="0" i="0" u="none" strike="noStrike" cap="none" normalizeH="0" baseline="0" dirty="0">
                          <a:ln>
                            <a:noFill/>
                          </a:ln>
                          <a:solidFill>
                            <a:schemeClr val="tx1"/>
                          </a:solidFill>
                          <a:effectLst/>
                          <a:latin typeface="+mn-lt"/>
                          <a:ea typeface="ＭＳ Ｐゴシック" panose="020B0600070205080204" pitchFamily="34" charset="-128"/>
                        </a:rPr>
                        <a:t>Adjusted, or Real, GDP</a:t>
                      </a:r>
                    </a:p>
                  </a:txBody>
                  <a:tcPr anchor="b" horzOverflow="overflow">
                    <a:lnL>
                      <a:noFill/>
                    </a:lnL>
                    <a:lnR>
                      <a:noFill/>
                    </a:lnR>
                    <a:lnT>
                      <a:noFill/>
                    </a:lnT>
                    <a:lnB>
                      <a:noFill/>
                    </a:lnB>
                    <a:lnTlToBr>
                      <a:noFill/>
                    </a:lnTlToBr>
                    <a:lnBlToTr>
                      <a:noFill/>
                    </a:lnBlToTr>
                    <a:solidFill>
                      <a:schemeClr val="accent1"/>
                    </a:solidFill>
                  </a:tcPr>
                </a:tc>
                <a:extLst>
                  <a:ext uri="{0D108BD9-81ED-4DB2-BD59-A6C34878D82A}">
                    <a16:rowId xmlns="" xmlns:a16="http://schemas.microsoft.com/office/drawing/2014/main" val="10000"/>
                  </a:ext>
                </a:extLst>
              </a:tr>
              <a:tr h="690118">
                <a:tc>
                  <a:txBody>
                    <a:bodyPr/>
                    <a:lstStyle>
                      <a:lvl1pPr eaLnBrk="0" hangingPunct="0">
                        <a:spcBef>
                          <a:spcPct val="20000"/>
                        </a:spcBef>
                        <a:buClr>
                          <a:srgbClr val="3399FF"/>
                        </a:buClr>
                        <a:defRPr sz="2400">
                          <a:solidFill>
                            <a:schemeClr val="tx1"/>
                          </a:solidFill>
                          <a:latin typeface="Arial" panose="020B0604020202020204" pitchFamily="34" charset="0"/>
                        </a:defRPr>
                      </a:lvl1pPr>
                      <a:lvl2pPr marL="742950" indent="-285750" eaLnBrk="0" hangingPunct="0">
                        <a:spcBef>
                          <a:spcPct val="20000"/>
                        </a:spcBef>
                        <a:buClr>
                          <a:srgbClr val="3399FF"/>
                        </a:buClr>
                        <a:defRPr sz="2000">
                          <a:solidFill>
                            <a:schemeClr val="tx1"/>
                          </a:solidFill>
                          <a:latin typeface="Arial" panose="020B0604020202020204" pitchFamily="34" charset="0"/>
                        </a:defRPr>
                      </a:lvl2pPr>
                      <a:lvl3pPr marL="1143000" indent="-228600" eaLnBrk="0" hangingPunct="0">
                        <a:spcBef>
                          <a:spcPct val="20000"/>
                        </a:spcBef>
                        <a:buClr>
                          <a:srgbClr val="3399FF"/>
                        </a:buClr>
                        <a:defRPr sz="2000">
                          <a:solidFill>
                            <a:schemeClr val="tx1"/>
                          </a:solidFill>
                          <a:latin typeface="Arial" panose="020B0604020202020204" pitchFamily="34" charset="0"/>
                        </a:defRPr>
                      </a:lvl3pPr>
                      <a:lvl4pPr marL="1600200" indent="-228600" eaLnBrk="0" hangingPunct="0">
                        <a:spcBef>
                          <a:spcPct val="20000"/>
                        </a:spcBef>
                        <a:buClr>
                          <a:srgbClr val="3399FF"/>
                        </a:buClr>
                        <a:defRPr>
                          <a:solidFill>
                            <a:schemeClr val="tx1"/>
                          </a:solidFill>
                          <a:latin typeface="Arial" panose="020B0604020202020204" pitchFamily="34" charset="0"/>
                        </a:defRPr>
                      </a:lvl4pPr>
                      <a:lvl5pPr marL="2057400" indent="-228600" eaLnBrk="0" hangingPunct="0">
                        <a:spcBef>
                          <a:spcPct val="20000"/>
                        </a:spcBef>
                        <a:buClr>
                          <a:srgbClr val="3399FF"/>
                        </a:buCl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99FF"/>
                        </a:buCl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99FF"/>
                        </a:buCl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99FF"/>
                        </a:buCl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99FF"/>
                        </a:buClr>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rgbClr val="3399FF"/>
                        </a:buClr>
                        <a:buSzTx/>
                        <a:buFontTx/>
                        <a:buNone/>
                        <a:tabLst/>
                      </a:pPr>
                      <a:r>
                        <a:rPr kumimoji="0" lang="en-US" sz="2400" b="0" i="0" u="none" strike="noStrike" cap="none" normalizeH="0" baseline="0" dirty="0">
                          <a:ln>
                            <a:noFill/>
                          </a:ln>
                          <a:solidFill>
                            <a:schemeClr val="tx1"/>
                          </a:solidFill>
                          <a:effectLst/>
                          <a:latin typeface="+mn-lt"/>
                          <a:ea typeface="ＭＳ Ｐゴシック" panose="020B0600070205080204" pitchFamily="34" charset="-128"/>
                        </a:rPr>
                        <a:t>1</a:t>
                      </a:r>
                    </a:p>
                  </a:txBody>
                  <a:tcPr horzOverflow="overflow">
                    <a:lnL>
                      <a:noFill/>
                    </a:lnL>
                    <a:lnR>
                      <a:noFill/>
                    </a:lnR>
                    <a:lnT>
                      <a:noFill/>
                    </a:lnT>
                    <a:lnB>
                      <a:noFill/>
                    </a:lnB>
                    <a:lnTlToBr>
                      <a:noFill/>
                    </a:lnTlToBr>
                    <a:lnBlToTr>
                      <a:noFill/>
                    </a:lnBlToTr>
                    <a:solidFill>
                      <a:srgbClr val="EAF5F6"/>
                    </a:solidFill>
                  </a:tcPr>
                </a:tc>
                <a:tc>
                  <a:txBody>
                    <a:bodyPr/>
                    <a:lstStyle>
                      <a:lvl1pPr eaLnBrk="0" hangingPunct="0">
                        <a:spcBef>
                          <a:spcPct val="20000"/>
                        </a:spcBef>
                        <a:buClr>
                          <a:srgbClr val="3399FF"/>
                        </a:buClr>
                        <a:defRPr sz="2400">
                          <a:solidFill>
                            <a:schemeClr val="tx1"/>
                          </a:solidFill>
                          <a:latin typeface="Arial" panose="020B0604020202020204" pitchFamily="34" charset="0"/>
                        </a:defRPr>
                      </a:lvl1pPr>
                      <a:lvl2pPr marL="742950" indent="-285750" eaLnBrk="0" hangingPunct="0">
                        <a:spcBef>
                          <a:spcPct val="20000"/>
                        </a:spcBef>
                        <a:buClr>
                          <a:srgbClr val="3399FF"/>
                        </a:buClr>
                        <a:defRPr sz="2000">
                          <a:solidFill>
                            <a:schemeClr val="tx1"/>
                          </a:solidFill>
                          <a:latin typeface="Arial" panose="020B0604020202020204" pitchFamily="34" charset="0"/>
                        </a:defRPr>
                      </a:lvl2pPr>
                      <a:lvl3pPr marL="1143000" indent="-228600" eaLnBrk="0" hangingPunct="0">
                        <a:spcBef>
                          <a:spcPct val="20000"/>
                        </a:spcBef>
                        <a:buClr>
                          <a:srgbClr val="3399FF"/>
                        </a:buClr>
                        <a:defRPr sz="2000">
                          <a:solidFill>
                            <a:schemeClr val="tx1"/>
                          </a:solidFill>
                          <a:latin typeface="Arial" panose="020B0604020202020204" pitchFamily="34" charset="0"/>
                        </a:defRPr>
                      </a:lvl3pPr>
                      <a:lvl4pPr marL="1600200" indent="-228600" eaLnBrk="0" hangingPunct="0">
                        <a:spcBef>
                          <a:spcPct val="20000"/>
                        </a:spcBef>
                        <a:buClr>
                          <a:srgbClr val="3399FF"/>
                        </a:buClr>
                        <a:defRPr>
                          <a:solidFill>
                            <a:schemeClr val="tx1"/>
                          </a:solidFill>
                          <a:latin typeface="Arial" panose="020B0604020202020204" pitchFamily="34" charset="0"/>
                        </a:defRPr>
                      </a:lvl4pPr>
                      <a:lvl5pPr marL="2057400" indent="-228600" eaLnBrk="0" hangingPunct="0">
                        <a:spcBef>
                          <a:spcPct val="20000"/>
                        </a:spcBef>
                        <a:buClr>
                          <a:srgbClr val="3399FF"/>
                        </a:buCl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99FF"/>
                        </a:buCl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99FF"/>
                        </a:buCl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99FF"/>
                        </a:buCl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99FF"/>
                        </a:buClr>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rgbClr val="3399FF"/>
                        </a:buClr>
                        <a:buSzTx/>
                        <a:buFontTx/>
                        <a:buNone/>
                        <a:tabLst/>
                      </a:pPr>
                      <a:r>
                        <a:rPr kumimoji="0" lang="en-US" sz="2400" b="0" i="0" u="none" strike="noStrike" cap="none" normalizeH="0" baseline="0" dirty="0">
                          <a:ln>
                            <a:noFill/>
                          </a:ln>
                          <a:solidFill>
                            <a:schemeClr val="tx1"/>
                          </a:solidFill>
                          <a:effectLst/>
                          <a:latin typeface="+mn-lt"/>
                          <a:ea typeface="ＭＳ Ｐゴシック" panose="020B0600070205080204" pitchFamily="34" charset="-128"/>
                        </a:rPr>
                        <a:t>5</a:t>
                      </a:r>
                    </a:p>
                  </a:txBody>
                  <a:tcPr horzOverflow="overflow">
                    <a:lnL>
                      <a:noFill/>
                    </a:lnL>
                    <a:lnR>
                      <a:noFill/>
                    </a:lnR>
                    <a:lnT>
                      <a:noFill/>
                    </a:lnT>
                    <a:lnB>
                      <a:noFill/>
                    </a:lnB>
                    <a:lnTlToBr>
                      <a:noFill/>
                    </a:lnTlToBr>
                    <a:lnBlToTr>
                      <a:noFill/>
                    </a:lnBlToTr>
                    <a:solidFill>
                      <a:srgbClr val="EAF5F6"/>
                    </a:solidFill>
                  </a:tcPr>
                </a:tc>
                <a:tc>
                  <a:txBody>
                    <a:bodyPr/>
                    <a:lstStyle>
                      <a:lvl1pPr eaLnBrk="0" hangingPunct="0">
                        <a:spcBef>
                          <a:spcPct val="20000"/>
                        </a:spcBef>
                        <a:buClr>
                          <a:srgbClr val="3399FF"/>
                        </a:buClr>
                        <a:defRPr sz="2400">
                          <a:solidFill>
                            <a:schemeClr val="tx1"/>
                          </a:solidFill>
                          <a:latin typeface="Arial" panose="020B0604020202020204" pitchFamily="34" charset="0"/>
                        </a:defRPr>
                      </a:lvl1pPr>
                      <a:lvl2pPr marL="742950" indent="-285750" eaLnBrk="0" hangingPunct="0">
                        <a:spcBef>
                          <a:spcPct val="20000"/>
                        </a:spcBef>
                        <a:buClr>
                          <a:srgbClr val="3399FF"/>
                        </a:buClr>
                        <a:defRPr sz="2000">
                          <a:solidFill>
                            <a:schemeClr val="tx1"/>
                          </a:solidFill>
                          <a:latin typeface="Arial" panose="020B0604020202020204" pitchFamily="34" charset="0"/>
                        </a:defRPr>
                      </a:lvl2pPr>
                      <a:lvl3pPr marL="1143000" indent="-228600" eaLnBrk="0" hangingPunct="0">
                        <a:spcBef>
                          <a:spcPct val="20000"/>
                        </a:spcBef>
                        <a:buClr>
                          <a:srgbClr val="3399FF"/>
                        </a:buClr>
                        <a:defRPr sz="2000">
                          <a:solidFill>
                            <a:schemeClr val="tx1"/>
                          </a:solidFill>
                          <a:latin typeface="Arial" panose="020B0604020202020204" pitchFamily="34" charset="0"/>
                        </a:defRPr>
                      </a:lvl3pPr>
                      <a:lvl4pPr marL="1600200" indent="-228600" eaLnBrk="0" hangingPunct="0">
                        <a:spcBef>
                          <a:spcPct val="20000"/>
                        </a:spcBef>
                        <a:buClr>
                          <a:srgbClr val="3399FF"/>
                        </a:buClr>
                        <a:defRPr>
                          <a:solidFill>
                            <a:schemeClr val="tx1"/>
                          </a:solidFill>
                          <a:latin typeface="Arial" panose="020B0604020202020204" pitchFamily="34" charset="0"/>
                        </a:defRPr>
                      </a:lvl4pPr>
                      <a:lvl5pPr marL="2057400" indent="-228600" eaLnBrk="0" hangingPunct="0">
                        <a:spcBef>
                          <a:spcPct val="20000"/>
                        </a:spcBef>
                        <a:buClr>
                          <a:srgbClr val="3399FF"/>
                        </a:buCl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99FF"/>
                        </a:buCl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99FF"/>
                        </a:buCl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99FF"/>
                        </a:buCl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99FF"/>
                        </a:buClr>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rgbClr val="3399FF"/>
                        </a:buClr>
                        <a:buSzTx/>
                        <a:buFontTx/>
                        <a:buNone/>
                        <a:tabLst/>
                      </a:pPr>
                      <a:r>
                        <a:rPr kumimoji="0" lang="en-US" sz="2400" b="0" i="0" u="none" strike="noStrike" cap="none" normalizeH="0" baseline="0" dirty="0">
                          <a:ln>
                            <a:noFill/>
                          </a:ln>
                          <a:solidFill>
                            <a:schemeClr val="tx1"/>
                          </a:solidFill>
                          <a:effectLst/>
                          <a:latin typeface="+mn-lt"/>
                          <a:ea typeface="ＭＳ Ｐゴシック" panose="020B0600070205080204" pitchFamily="34" charset="-128"/>
                        </a:rPr>
                        <a:t>$10</a:t>
                      </a:r>
                    </a:p>
                  </a:txBody>
                  <a:tcPr horzOverflow="overflow">
                    <a:lnL>
                      <a:noFill/>
                    </a:lnL>
                    <a:lnR>
                      <a:noFill/>
                    </a:lnR>
                    <a:lnT>
                      <a:noFill/>
                    </a:lnT>
                    <a:lnB>
                      <a:noFill/>
                    </a:lnB>
                    <a:lnTlToBr>
                      <a:noFill/>
                    </a:lnTlToBr>
                    <a:lnBlToTr>
                      <a:noFill/>
                    </a:lnBlToTr>
                    <a:solidFill>
                      <a:srgbClr val="EAF5F6"/>
                    </a:solidFill>
                  </a:tcPr>
                </a:tc>
                <a:tc>
                  <a:txBody>
                    <a:bodyPr/>
                    <a:lstStyle>
                      <a:lvl1pPr eaLnBrk="0" hangingPunct="0">
                        <a:spcBef>
                          <a:spcPct val="20000"/>
                        </a:spcBef>
                        <a:buClr>
                          <a:srgbClr val="3399FF"/>
                        </a:buClr>
                        <a:defRPr sz="2400">
                          <a:solidFill>
                            <a:schemeClr val="tx1"/>
                          </a:solidFill>
                          <a:latin typeface="Arial" panose="020B0604020202020204" pitchFamily="34" charset="0"/>
                        </a:defRPr>
                      </a:lvl1pPr>
                      <a:lvl2pPr marL="742950" indent="-285750" eaLnBrk="0" hangingPunct="0">
                        <a:spcBef>
                          <a:spcPct val="20000"/>
                        </a:spcBef>
                        <a:buClr>
                          <a:srgbClr val="3399FF"/>
                        </a:buClr>
                        <a:defRPr sz="2000">
                          <a:solidFill>
                            <a:schemeClr val="tx1"/>
                          </a:solidFill>
                          <a:latin typeface="Arial" panose="020B0604020202020204" pitchFamily="34" charset="0"/>
                        </a:defRPr>
                      </a:lvl2pPr>
                      <a:lvl3pPr marL="1143000" indent="-228600" eaLnBrk="0" hangingPunct="0">
                        <a:spcBef>
                          <a:spcPct val="20000"/>
                        </a:spcBef>
                        <a:buClr>
                          <a:srgbClr val="3399FF"/>
                        </a:buClr>
                        <a:defRPr sz="2000">
                          <a:solidFill>
                            <a:schemeClr val="tx1"/>
                          </a:solidFill>
                          <a:latin typeface="Arial" panose="020B0604020202020204" pitchFamily="34" charset="0"/>
                        </a:defRPr>
                      </a:lvl3pPr>
                      <a:lvl4pPr marL="1600200" indent="-228600" eaLnBrk="0" hangingPunct="0">
                        <a:spcBef>
                          <a:spcPct val="20000"/>
                        </a:spcBef>
                        <a:buClr>
                          <a:srgbClr val="3399FF"/>
                        </a:buClr>
                        <a:defRPr>
                          <a:solidFill>
                            <a:schemeClr val="tx1"/>
                          </a:solidFill>
                          <a:latin typeface="Arial" panose="020B0604020202020204" pitchFamily="34" charset="0"/>
                        </a:defRPr>
                      </a:lvl4pPr>
                      <a:lvl5pPr marL="2057400" indent="-228600" eaLnBrk="0" hangingPunct="0">
                        <a:spcBef>
                          <a:spcPct val="20000"/>
                        </a:spcBef>
                        <a:buClr>
                          <a:srgbClr val="3399FF"/>
                        </a:buCl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99FF"/>
                        </a:buCl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99FF"/>
                        </a:buCl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99FF"/>
                        </a:buCl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99FF"/>
                        </a:buClr>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rgbClr val="3399FF"/>
                        </a:buClr>
                        <a:buSzTx/>
                        <a:buFontTx/>
                        <a:buNone/>
                        <a:tabLst/>
                      </a:pPr>
                      <a:r>
                        <a:rPr kumimoji="0" lang="en-US" sz="2400" b="0" i="0" u="none" strike="noStrike" cap="none" normalizeH="0" baseline="0" dirty="0">
                          <a:ln>
                            <a:noFill/>
                          </a:ln>
                          <a:solidFill>
                            <a:schemeClr val="tx1"/>
                          </a:solidFill>
                          <a:effectLst/>
                          <a:latin typeface="+mn-lt"/>
                          <a:ea typeface="ＭＳ Ｐゴシック" panose="020B0600070205080204" pitchFamily="34" charset="-128"/>
                        </a:rPr>
                        <a:t>100</a:t>
                      </a:r>
                    </a:p>
                  </a:txBody>
                  <a:tcPr horzOverflow="overflow">
                    <a:lnL>
                      <a:noFill/>
                    </a:lnL>
                    <a:lnR>
                      <a:noFill/>
                    </a:lnR>
                    <a:lnT>
                      <a:noFill/>
                    </a:lnT>
                    <a:lnB>
                      <a:noFill/>
                    </a:lnB>
                    <a:lnTlToBr>
                      <a:noFill/>
                    </a:lnTlToBr>
                    <a:lnBlToTr>
                      <a:noFill/>
                    </a:lnBlToTr>
                    <a:solidFill>
                      <a:srgbClr val="EAF5F6"/>
                    </a:solidFill>
                  </a:tcPr>
                </a:tc>
                <a:tc>
                  <a:txBody>
                    <a:bodyPr/>
                    <a:lstStyle>
                      <a:lvl1pPr eaLnBrk="0" hangingPunct="0">
                        <a:spcBef>
                          <a:spcPct val="20000"/>
                        </a:spcBef>
                        <a:buClr>
                          <a:srgbClr val="3399FF"/>
                        </a:buClr>
                        <a:defRPr sz="2400">
                          <a:solidFill>
                            <a:schemeClr val="tx1"/>
                          </a:solidFill>
                          <a:latin typeface="Arial" panose="020B0604020202020204" pitchFamily="34" charset="0"/>
                        </a:defRPr>
                      </a:lvl1pPr>
                      <a:lvl2pPr marL="742950" indent="-285750" eaLnBrk="0" hangingPunct="0">
                        <a:spcBef>
                          <a:spcPct val="20000"/>
                        </a:spcBef>
                        <a:buClr>
                          <a:srgbClr val="3399FF"/>
                        </a:buClr>
                        <a:defRPr sz="2000">
                          <a:solidFill>
                            <a:schemeClr val="tx1"/>
                          </a:solidFill>
                          <a:latin typeface="Arial" panose="020B0604020202020204" pitchFamily="34" charset="0"/>
                        </a:defRPr>
                      </a:lvl2pPr>
                      <a:lvl3pPr marL="1143000" indent="-228600" eaLnBrk="0" hangingPunct="0">
                        <a:spcBef>
                          <a:spcPct val="20000"/>
                        </a:spcBef>
                        <a:buClr>
                          <a:srgbClr val="3399FF"/>
                        </a:buClr>
                        <a:defRPr sz="2000">
                          <a:solidFill>
                            <a:schemeClr val="tx1"/>
                          </a:solidFill>
                          <a:latin typeface="Arial" panose="020B0604020202020204" pitchFamily="34" charset="0"/>
                        </a:defRPr>
                      </a:lvl3pPr>
                      <a:lvl4pPr marL="1600200" indent="-228600" eaLnBrk="0" hangingPunct="0">
                        <a:spcBef>
                          <a:spcPct val="20000"/>
                        </a:spcBef>
                        <a:buClr>
                          <a:srgbClr val="3399FF"/>
                        </a:buClr>
                        <a:defRPr>
                          <a:solidFill>
                            <a:schemeClr val="tx1"/>
                          </a:solidFill>
                          <a:latin typeface="Arial" panose="020B0604020202020204" pitchFamily="34" charset="0"/>
                        </a:defRPr>
                      </a:lvl4pPr>
                      <a:lvl5pPr marL="2057400" indent="-228600" eaLnBrk="0" hangingPunct="0">
                        <a:spcBef>
                          <a:spcPct val="20000"/>
                        </a:spcBef>
                        <a:buClr>
                          <a:srgbClr val="3399FF"/>
                        </a:buCl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99FF"/>
                        </a:buCl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99FF"/>
                        </a:buCl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99FF"/>
                        </a:buCl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99FF"/>
                        </a:buClr>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rgbClr val="3399FF"/>
                        </a:buClr>
                        <a:buSzTx/>
                        <a:buFontTx/>
                        <a:buNone/>
                        <a:tabLst/>
                      </a:pPr>
                      <a:r>
                        <a:rPr kumimoji="0" lang="en-US" sz="2400" b="0" i="0" u="none" strike="noStrike" cap="none" normalizeH="0" baseline="0" dirty="0">
                          <a:ln>
                            <a:noFill/>
                          </a:ln>
                          <a:solidFill>
                            <a:schemeClr val="tx1"/>
                          </a:solidFill>
                          <a:effectLst/>
                          <a:latin typeface="+mn-lt"/>
                          <a:ea typeface="ＭＳ Ｐゴシック" panose="020B0600070205080204" pitchFamily="34" charset="-128"/>
                        </a:rPr>
                        <a:t>$  50</a:t>
                      </a:r>
                    </a:p>
                  </a:txBody>
                  <a:tcPr horzOverflow="overflow">
                    <a:lnL>
                      <a:noFill/>
                    </a:lnL>
                    <a:lnR>
                      <a:noFill/>
                    </a:lnR>
                    <a:lnT>
                      <a:noFill/>
                    </a:lnT>
                    <a:lnB>
                      <a:noFill/>
                    </a:lnB>
                    <a:lnTlToBr>
                      <a:noFill/>
                    </a:lnTlToBr>
                    <a:lnBlToTr>
                      <a:noFill/>
                    </a:lnBlToTr>
                    <a:solidFill>
                      <a:srgbClr val="EAF5F6"/>
                    </a:solidFill>
                  </a:tcPr>
                </a:tc>
                <a:tc>
                  <a:txBody>
                    <a:bodyPr/>
                    <a:lstStyle>
                      <a:lvl1pPr eaLnBrk="0" hangingPunct="0">
                        <a:spcBef>
                          <a:spcPct val="20000"/>
                        </a:spcBef>
                        <a:buClr>
                          <a:srgbClr val="3399FF"/>
                        </a:buClr>
                        <a:defRPr sz="2400">
                          <a:solidFill>
                            <a:schemeClr val="tx1"/>
                          </a:solidFill>
                          <a:latin typeface="Arial" panose="020B0604020202020204" pitchFamily="34" charset="0"/>
                        </a:defRPr>
                      </a:lvl1pPr>
                      <a:lvl2pPr marL="742950" indent="-285750" eaLnBrk="0" hangingPunct="0">
                        <a:spcBef>
                          <a:spcPct val="20000"/>
                        </a:spcBef>
                        <a:buClr>
                          <a:srgbClr val="3399FF"/>
                        </a:buClr>
                        <a:defRPr sz="2000">
                          <a:solidFill>
                            <a:schemeClr val="tx1"/>
                          </a:solidFill>
                          <a:latin typeface="Arial" panose="020B0604020202020204" pitchFamily="34" charset="0"/>
                        </a:defRPr>
                      </a:lvl2pPr>
                      <a:lvl3pPr marL="1143000" indent="-228600" eaLnBrk="0" hangingPunct="0">
                        <a:spcBef>
                          <a:spcPct val="20000"/>
                        </a:spcBef>
                        <a:buClr>
                          <a:srgbClr val="3399FF"/>
                        </a:buClr>
                        <a:defRPr sz="2000">
                          <a:solidFill>
                            <a:schemeClr val="tx1"/>
                          </a:solidFill>
                          <a:latin typeface="Arial" panose="020B0604020202020204" pitchFamily="34" charset="0"/>
                        </a:defRPr>
                      </a:lvl3pPr>
                      <a:lvl4pPr marL="1600200" indent="-228600" eaLnBrk="0" hangingPunct="0">
                        <a:spcBef>
                          <a:spcPct val="20000"/>
                        </a:spcBef>
                        <a:buClr>
                          <a:srgbClr val="3399FF"/>
                        </a:buClr>
                        <a:defRPr>
                          <a:solidFill>
                            <a:schemeClr val="tx1"/>
                          </a:solidFill>
                          <a:latin typeface="Arial" panose="020B0604020202020204" pitchFamily="34" charset="0"/>
                        </a:defRPr>
                      </a:lvl4pPr>
                      <a:lvl5pPr marL="2057400" indent="-228600" eaLnBrk="0" hangingPunct="0">
                        <a:spcBef>
                          <a:spcPct val="20000"/>
                        </a:spcBef>
                        <a:buClr>
                          <a:srgbClr val="3399FF"/>
                        </a:buCl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99FF"/>
                        </a:buCl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99FF"/>
                        </a:buCl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99FF"/>
                        </a:buCl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99FF"/>
                        </a:buClr>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rgbClr val="3399FF"/>
                        </a:buClr>
                        <a:buSzTx/>
                        <a:buFontTx/>
                        <a:buNone/>
                        <a:tabLst/>
                      </a:pPr>
                      <a:r>
                        <a:rPr kumimoji="0" lang="en-US" sz="2400" b="0" i="0" u="none" strike="noStrike" cap="none" normalizeH="0" baseline="0" dirty="0">
                          <a:ln>
                            <a:noFill/>
                          </a:ln>
                          <a:solidFill>
                            <a:schemeClr val="tx1"/>
                          </a:solidFill>
                          <a:effectLst/>
                          <a:latin typeface="+mn-lt"/>
                          <a:ea typeface="ＭＳ Ｐゴシック" panose="020B0600070205080204" pitchFamily="34" charset="-128"/>
                        </a:rPr>
                        <a:t>$50</a:t>
                      </a:r>
                    </a:p>
                  </a:txBody>
                  <a:tcPr horzOverflow="overflow">
                    <a:lnL>
                      <a:noFill/>
                    </a:lnL>
                    <a:lnR>
                      <a:noFill/>
                    </a:lnR>
                    <a:lnT>
                      <a:noFill/>
                    </a:lnT>
                    <a:lnB>
                      <a:noFill/>
                    </a:lnB>
                    <a:lnTlToBr>
                      <a:noFill/>
                    </a:lnTlToBr>
                    <a:lnBlToTr>
                      <a:noFill/>
                    </a:lnBlToTr>
                    <a:solidFill>
                      <a:srgbClr val="EAF5F6"/>
                    </a:solidFill>
                  </a:tcPr>
                </a:tc>
                <a:extLst>
                  <a:ext uri="{0D108BD9-81ED-4DB2-BD59-A6C34878D82A}">
                    <a16:rowId xmlns="" xmlns:a16="http://schemas.microsoft.com/office/drawing/2014/main" val="10001"/>
                  </a:ext>
                </a:extLst>
              </a:tr>
              <a:tr h="489303">
                <a:tc>
                  <a:txBody>
                    <a:bodyPr/>
                    <a:lstStyle>
                      <a:lvl1pPr eaLnBrk="0" hangingPunct="0">
                        <a:spcBef>
                          <a:spcPct val="20000"/>
                        </a:spcBef>
                        <a:buClr>
                          <a:srgbClr val="3399FF"/>
                        </a:buClr>
                        <a:defRPr sz="2400">
                          <a:solidFill>
                            <a:schemeClr val="tx1"/>
                          </a:solidFill>
                          <a:latin typeface="Arial" panose="020B0604020202020204" pitchFamily="34" charset="0"/>
                        </a:defRPr>
                      </a:lvl1pPr>
                      <a:lvl2pPr marL="742950" indent="-285750" eaLnBrk="0" hangingPunct="0">
                        <a:spcBef>
                          <a:spcPct val="20000"/>
                        </a:spcBef>
                        <a:buClr>
                          <a:srgbClr val="3399FF"/>
                        </a:buClr>
                        <a:defRPr sz="2000">
                          <a:solidFill>
                            <a:schemeClr val="tx1"/>
                          </a:solidFill>
                          <a:latin typeface="Arial" panose="020B0604020202020204" pitchFamily="34" charset="0"/>
                        </a:defRPr>
                      </a:lvl2pPr>
                      <a:lvl3pPr marL="1143000" indent="-228600" eaLnBrk="0" hangingPunct="0">
                        <a:spcBef>
                          <a:spcPct val="20000"/>
                        </a:spcBef>
                        <a:buClr>
                          <a:srgbClr val="3399FF"/>
                        </a:buClr>
                        <a:defRPr sz="2000">
                          <a:solidFill>
                            <a:schemeClr val="tx1"/>
                          </a:solidFill>
                          <a:latin typeface="Arial" panose="020B0604020202020204" pitchFamily="34" charset="0"/>
                        </a:defRPr>
                      </a:lvl3pPr>
                      <a:lvl4pPr marL="1600200" indent="-228600" eaLnBrk="0" hangingPunct="0">
                        <a:spcBef>
                          <a:spcPct val="20000"/>
                        </a:spcBef>
                        <a:buClr>
                          <a:srgbClr val="3399FF"/>
                        </a:buClr>
                        <a:defRPr>
                          <a:solidFill>
                            <a:schemeClr val="tx1"/>
                          </a:solidFill>
                          <a:latin typeface="Arial" panose="020B0604020202020204" pitchFamily="34" charset="0"/>
                        </a:defRPr>
                      </a:lvl4pPr>
                      <a:lvl5pPr marL="2057400" indent="-228600" eaLnBrk="0" hangingPunct="0">
                        <a:spcBef>
                          <a:spcPct val="20000"/>
                        </a:spcBef>
                        <a:buClr>
                          <a:srgbClr val="3399FF"/>
                        </a:buCl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99FF"/>
                        </a:buCl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99FF"/>
                        </a:buCl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99FF"/>
                        </a:buCl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99FF"/>
                        </a:buClr>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rgbClr val="3399FF"/>
                        </a:buClr>
                        <a:buSzTx/>
                        <a:buFontTx/>
                        <a:buNone/>
                        <a:tabLst/>
                      </a:pPr>
                      <a:r>
                        <a:rPr kumimoji="0" lang="en-US" sz="2400" b="0" i="0" u="none" strike="noStrike" cap="none" normalizeH="0" baseline="0" dirty="0">
                          <a:ln>
                            <a:noFill/>
                          </a:ln>
                          <a:solidFill>
                            <a:schemeClr val="tx1"/>
                          </a:solidFill>
                          <a:effectLst/>
                          <a:latin typeface="+mn-lt"/>
                          <a:ea typeface="ＭＳ Ｐゴシック" panose="020B0600070205080204" pitchFamily="34" charset="-128"/>
                        </a:rPr>
                        <a:t>2</a:t>
                      </a:r>
                    </a:p>
                  </a:txBody>
                  <a:tcPr horzOverflow="overflow">
                    <a:lnL>
                      <a:noFill/>
                    </a:lnL>
                    <a:lnR>
                      <a:noFill/>
                    </a:lnR>
                    <a:lnT>
                      <a:noFill/>
                    </a:lnT>
                    <a:lnB>
                      <a:noFill/>
                    </a:lnB>
                    <a:lnTlToBr>
                      <a:noFill/>
                    </a:lnTlToBr>
                    <a:lnBlToTr>
                      <a:noFill/>
                    </a:lnBlToTr>
                    <a:solidFill>
                      <a:srgbClr val="EAF5F6"/>
                    </a:solidFill>
                  </a:tcPr>
                </a:tc>
                <a:tc>
                  <a:txBody>
                    <a:bodyPr/>
                    <a:lstStyle>
                      <a:lvl1pPr eaLnBrk="0" hangingPunct="0">
                        <a:spcBef>
                          <a:spcPct val="20000"/>
                        </a:spcBef>
                        <a:buClr>
                          <a:srgbClr val="3399FF"/>
                        </a:buClr>
                        <a:defRPr sz="2400">
                          <a:solidFill>
                            <a:schemeClr val="tx1"/>
                          </a:solidFill>
                          <a:latin typeface="Arial" panose="020B0604020202020204" pitchFamily="34" charset="0"/>
                        </a:defRPr>
                      </a:lvl1pPr>
                      <a:lvl2pPr marL="742950" indent="-285750" eaLnBrk="0" hangingPunct="0">
                        <a:spcBef>
                          <a:spcPct val="20000"/>
                        </a:spcBef>
                        <a:buClr>
                          <a:srgbClr val="3399FF"/>
                        </a:buClr>
                        <a:defRPr sz="2000">
                          <a:solidFill>
                            <a:schemeClr val="tx1"/>
                          </a:solidFill>
                          <a:latin typeface="Arial" panose="020B0604020202020204" pitchFamily="34" charset="0"/>
                        </a:defRPr>
                      </a:lvl2pPr>
                      <a:lvl3pPr marL="1143000" indent="-228600" eaLnBrk="0" hangingPunct="0">
                        <a:spcBef>
                          <a:spcPct val="20000"/>
                        </a:spcBef>
                        <a:buClr>
                          <a:srgbClr val="3399FF"/>
                        </a:buClr>
                        <a:defRPr sz="2000">
                          <a:solidFill>
                            <a:schemeClr val="tx1"/>
                          </a:solidFill>
                          <a:latin typeface="Arial" panose="020B0604020202020204" pitchFamily="34" charset="0"/>
                        </a:defRPr>
                      </a:lvl3pPr>
                      <a:lvl4pPr marL="1600200" indent="-228600" eaLnBrk="0" hangingPunct="0">
                        <a:spcBef>
                          <a:spcPct val="20000"/>
                        </a:spcBef>
                        <a:buClr>
                          <a:srgbClr val="3399FF"/>
                        </a:buClr>
                        <a:defRPr>
                          <a:solidFill>
                            <a:schemeClr val="tx1"/>
                          </a:solidFill>
                          <a:latin typeface="Arial" panose="020B0604020202020204" pitchFamily="34" charset="0"/>
                        </a:defRPr>
                      </a:lvl4pPr>
                      <a:lvl5pPr marL="2057400" indent="-228600" eaLnBrk="0" hangingPunct="0">
                        <a:spcBef>
                          <a:spcPct val="20000"/>
                        </a:spcBef>
                        <a:buClr>
                          <a:srgbClr val="3399FF"/>
                        </a:buCl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99FF"/>
                        </a:buCl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99FF"/>
                        </a:buCl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99FF"/>
                        </a:buCl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99FF"/>
                        </a:buClr>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rgbClr val="3399FF"/>
                        </a:buClr>
                        <a:buSzTx/>
                        <a:buFontTx/>
                        <a:buNone/>
                        <a:tabLst/>
                      </a:pPr>
                      <a:r>
                        <a:rPr kumimoji="0" lang="en-US" sz="2400" b="0" i="0" u="none" strike="noStrike" cap="none" normalizeH="0" baseline="0" dirty="0">
                          <a:ln>
                            <a:noFill/>
                          </a:ln>
                          <a:solidFill>
                            <a:schemeClr val="tx1"/>
                          </a:solidFill>
                          <a:effectLst/>
                          <a:latin typeface="+mn-lt"/>
                          <a:ea typeface="ＭＳ Ｐゴシック" panose="020B0600070205080204" pitchFamily="34" charset="-128"/>
                        </a:rPr>
                        <a:t>7</a:t>
                      </a:r>
                    </a:p>
                  </a:txBody>
                  <a:tcPr horzOverflow="overflow">
                    <a:lnL>
                      <a:noFill/>
                    </a:lnL>
                    <a:lnR>
                      <a:noFill/>
                    </a:lnR>
                    <a:lnT>
                      <a:noFill/>
                    </a:lnT>
                    <a:lnB>
                      <a:noFill/>
                    </a:lnB>
                    <a:lnTlToBr>
                      <a:noFill/>
                    </a:lnTlToBr>
                    <a:lnBlToTr>
                      <a:noFill/>
                    </a:lnBlToTr>
                    <a:solidFill>
                      <a:srgbClr val="EAF5F6"/>
                    </a:solidFill>
                  </a:tcPr>
                </a:tc>
                <a:tc>
                  <a:txBody>
                    <a:bodyPr/>
                    <a:lstStyle>
                      <a:lvl1pPr eaLnBrk="0" hangingPunct="0">
                        <a:spcBef>
                          <a:spcPct val="20000"/>
                        </a:spcBef>
                        <a:buClr>
                          <a:srgbClr val="3399FF"/>
                        </a:buClr>
                        <a:defRPr sz="2400">
                          <a:solidFill>
                            <a:schemeClr val="tx1"/>
                          </a:solidFill>
                          <a:latin typeface="Arial" panose="020B0604020202020204" pitchFamily="34" charset="0"/>
                        </a:defRPr>
                      </a:lvl1pPr>
                      <a:lvl2pPr marL="742950" indent="-285750" eaLnBrk="0" hangingPunct="0">
                        <a:spcBef>
                          <a:spcPct val="20000"/>
                        </a:spcBef>
                        <a:buClr>
                          <a:srgbClr val="3399FF"/>
                        </a:buClr>
                        <a:defRPr sz="2000">
                          <a:solidFill>
                            <a:schemeClr val="tx1"/>
                          </a:solidFill>
                          <a:latin typeface="Arial" panose="020B0604020202020204" pitchFamily="34" charset="0"/>
                        </a:defRPr>
                      </a:lvl2pPr>
                      <a:lvl3pPr marL="1143000" indent="-228600" eaLnBrk="0" hangingPunct="0">
                        <a:spcBef>
                          <a:spcPct val="20000"/>
                        </a:spcBef>
                        <a:buClr>
                          <a:srgbClr val="3399FF"/>
                        </a:buClr>
                        <a:defRPr sz="2000">
                          <a:solidFill>
                            <a:schemeClr val="tx1"/>
                          </a:solidFill>
                          <a:latin typeface="Arial" panose="020B0604020202020204" pitchFamily="34" charset="0"/>
                        </a:defRPr>
                      </a:lvl3pPr>
                      <a:lvl4pPr marL="1600200" indent="-228600" eaLnBrk="0" hangingPunct="0">
                        <a:spcBef>
                          <a:spcPct val="20000"/>
                        </a:spcBef>
                        <a:buClr>
                          <a:srgbClr val="3399FF"/>
                        </a:buClr>
                        <a:defRPr>
                          <a:solidFill>
                            <a:schemeClr val="tx1"/>
                          </a:solidFill>
                          <a:latin typeface="Arial" panose="020B0604020202020204" pitchFamily="34" charset="0"/>
                        </a:defRPr>
                      </a:lvl4pPr>
                      <a:lvl5pPr marL="2057400" indent="-228600" eaLnBrk="0" hangingPunct="0">
                        <a:spcBef>
                          <a:spcPct val="20000"/>
                        </a:spcBef>
                        <a:buClr>
                          <a:srgbClr val="3399FF"/>
                        </a:buCl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99FF"/>
                        </a:buCl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99FF"/>
                        </a:buCl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99FF"/>
                        </a:buCl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99FF"/>
                        </a:buClr>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rgbClr val="3399FF"/>
                        </a:buClr>
                        <a:buSzTx/>
                        <a:buFontTx/>
                        <a:buNone/>
                        <a:tabLst/>
                      </a:pPr>
                      <a:r>
                        <a:rPr kumimoji="0" lang="en-US" sz="2400" b="0" i="0" u="none" strike="noStrike" cap="none" normalizeH="0" baseline="0" dirty="0">
                          <a:ln>
                            <a:noFill/>
                          </a:ln>
                          <a:solidFill>
                            <a:schemeClr val="tx1"/>
                          </a:solidFill>
                          <a:effectLst/>
                          <a:latin typeface="+mn-lt"/>
                          <a:ea typeface="ＭＳ Ｐゴシック" panose="020B0600070205080204" pitchFamily="34" charset="-128"/>
                        </a:rPr>
                        <a:t>20</a:t>
                      </a:r>
                    </a:p>
                  </a:txBody>
                  <a:tcPr horzOverflow="overflow">
                    <a:lnL>
                      <a:noFill/>
                    </a:lnL>
                    <a:lnR>
                      <a:noFill/>
                    </a:lnR>
                    <a:lnT>
                      <a:noFill/>
                    </a:lnT>
                    <a:lnB>
                      <a:noFill/>
                    </a:lnB>
                    <a:lnTlToBr>
                      <a:noFill/>
                    </a:lnTlToBr>
                    <a:lnBlToTr>
                      <a:noFill/>
                    </a:lnBlToTr>
                    <a:solidFill>
                      <a:srgbClr val="EAF5F6"/>
                    </a:solidFill>
                  </a:tcPr>
                </a:tc>
                <a:tc>
                  <a:txBody>
                    <a:bodyPr/>
                    <a:lstStyle>
                      <a:lvl1pPr eaLnBrk="0" hangingPunct="0">
                        <a:spcBef>
                          <a:spcPct val="20000"/>
                        </a:spcBef>
                        <a:buClr>
                          <a:srgbClr val="3399FF"/>
                        </a:buClr>
                        <a:defRPr sz="2400">
                          <a:solidFill>
                            <a:schemeClr val="tx1"/>
                          </a:solidFill>
                          <a:latin typeface="Arial" panose="020B0604020202020204" pitchFamily="34" charset="0"/>
                        </a:defRPr>
                      </a:lvl1pPr>
                      <a:lvl2pPr marL="742950" indent="-285750" eaLnBrk="0" hangingPunct="0">
                        <a:spcBef>
                          <a:spcPct val="20000"/>
                        </a:spcBef>
                        <a:buClr>
                          <a:srgbClr val="3399FF"/>
                        </a:buClr>
                        <a:defRPr sz="2000">
                          <a:solidFill>
                            <a:schemeClr val="tx1"/>
                          </a:solidFill>
                          <a:latin typeface="Arial" panose="020B0604020202020204" pitchFamily="34" charset="0"/>
                        </a:defRPr>
                      </a:lvl2pPr>
                      <a:lvl3pPr marL="1143000" indent="-228600" eaLnBrk="0" hangingPunct="0">
                        <a:spcBef>
                          <a:spcPct val="20000"/>
                        </a:spcBef>
                        <a:buClr>
                          <a:srgbClr val="3399FF"/>
                        </a:buClr>
                        <a:defRPr sz="2000">
                          <a:solidFill>
                            <a:schemeClr val="tx1"/>
                          </a:solidFill>
                          <a:latin typeface="Arial" panose="020B0604020202020204" pitchFamily="34" charset="0"/>
                        </a:defRPr>
                      </a:lvl3pPr>
                      <a:lvl4pPr marL="1600200" indent="-228600" eaLnBrk="0" hangingPunct="0">
                        <a:spcBef>
                          <a:spcPct val="20000"/>
                        </a:spcBef>
                        <a:buClr>
                          <a:srgbClr val="3399FF"/>
                        </a:buClr>
                        <a:defRPr>
                          <a:solidFill>
                            <a:schemeClr val="tx1"/>
                          </a:solidFill>
                          <a:latin typeface="Arial" panose="020B0604020202020204" pitchFamily="34" charset="0"/>
                        </a:defRPr>
                      </a:lvl4pPr>
                      <a:lvl5pPr marL="2057400" indent="-228600" eaLnBrk="0" hangingPunct="0">
                        <a:spcBef>
                          <a:spcPct val="20000"/>
                        </a:spcBef>
                        <a:buClr>
                          <a:srgbClr val="3399FF"/>
                        </a:buCl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99FF"/>
                        </a:buCl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99FF"/>
                        </a:buCl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99FF"/>
                        </a:buCl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99FF"/>
                        </a:buClr>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rgbClr val="3399FF"/>
                        </a:buClr>
                        <a:buSzTx/>
                        <a:buFontTx/>
                        <a:buNone/>
                        <a:tabLst/>
                      </a:pPr>
                      <a:r>
                        <a:rPr kumimoji="0" lang="en-US" sz="2400" b="0" i="0" u="none" strike="noStrike" cap="none" normalizeH="0" baseline="0" dirty="0">
                          <a:ln>
                            <a:noFill/>
                          </a:ln>
                          <a:solidFill>
                            <a:schemeClr val="tx1"/>
                          </a:solidFill>
                          <a:effectLst/>
                          <a:latin typeface="+mn-lt"/>
                          <a:ea typeface="ＭＳ Ｐゴシック" panose="020B0600070205080204" pitchFamily="34" charset="-128"/>
                        </a:rPr>
                        <a:t>200</a:t>
                      </a:r>
                    </a:p>
                  </a:txBody>
                  <a:tcPr horzOverflow="overflow">
                    <a:lnL>
                      <a:noFill/>
                    </a:lnL>
                    <a:lnR>
                      <a:noFill/>
                    </a:lnR>
                    <a:lnT>
                      <a:noFill/>
                    </a:lnT>
                    <a:lnB>
                      <a:noFill/>
                    </a:lnB>
                    <a:lnTlToBr>
                      <a:noFill/>
                    </a:lnTlToBr>
                    <a:lnBlToTr>
                      <a:noFill/>
                    </a:lnBlToTr>
                    <a:solidFill>
                      <a:srgbClr val="EAF5F6"/>
                    </a:solidFill>
                  </a:tcPr>
                </a:tc>
                <a:tc>
                  <a:txBody>
                    <a:bodyPr/>
                    <a:lstStyle>
                      <a:lvl1pPr eaLnBrk="0" hangingPunct="0">
                        <a:spcBef>
                          <a:spcPct val="20000"/>
                        </a:spcBef>
                        <a:buClr>
                          <a:srgbClr val="3399FF"/>
                        </a:buClr>
                        <a:defRPr sz="2400">
                          <a:solidFill>
                            <a:schemeClr val="tx1"/>
                          </a:solidFill>
                          <a:latin typeface="Arial" panose="020B0604020202020204" pitchFamily="34" charset="0"/>
                        </a:defRPr>
                      </a:lvl1pPr>
                      <a:lvl2pPr marL="742950" indent="-285750" eaLnBrk="0" hangingPunct="0">
                        <a:spcBef>
                          <a:spcPct val="20000"/>
                        </a:spcBef>
                        <a:buClr>
                          <a:srgbClr val="3399FF"/>
                        </a:buClr>
                        <a:defRPr sz="2000">
                          <a:solidFill>
                            <a:schemeClr val="tx1"/>
                          </a:solidFill>
                          <a:latin typeface="Arial" panose="020B0604020202020204" pitchFamily="34" charset="0"/>
                        </a:defRPr>
                      </a:lvl2pPr>
                      <a:lvl3pPr marL="1143000" indent="-228600" eaLnBrk="0" hangingPunct="0">
                        <a:spcBef>
                          <a:spcPct val="20000"/>
                        </a:spcBef>
                        <a:buClr>
                          <a:srgbClr val="3399FF"/>
                        </a:buClr>
                        <a:defRPr sz="2000">
                          <a:solidFill>
                            <a:schemeClr val="tx1"/>
                          </a:solidFill>
                          <a:latin typeface="Arial" panose="020B0604020202020204" pitchFamily="34" charset="0"/>
                        </a:defRPr>
                      </a:lvl3pPr>
                      <a:lvl4pPr marL="1600200" indent="-228600" eaLnBrk="0" hangingPunct="0">
                        <a:spcBef>
                          <a:spcPct val="20000"/>
                        </a:spcBef>
                        <a:buClr>
                          <a:srgbClr val="3399FF"/>
                        </a:buClr>
                        <a:defRPr>
                          <a:solidFill>
                            <a:schemeClr val="tx1"/>
                          </a:solidFill>
                          <a:latin typeface="Arial" panose="020B0604020202020204" pitchFamily="34" charset="0"/>
                        </a:defRPr>
                      </a:lvl4pPr>
                      <a:lvl5pPr marL="2057400" indent="-228600" eaLnBrk="0" hangingPunct="0">
                        <a:spcBef>
                          <a:spcPct val="20000"/>
                        </a:spcBef>
                        <a:buClr>
                          <a:srgbClr val="3399FF"/>
                        </a:buCl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99FF"/>
                        </a:buCl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99FF"/>
                        </a:buCl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99FF"/>
                        </a:buCl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99FF"/>
                        </a:buClr>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rgbClr val="3399FF"/>
                        </a:buClr>
                        <a:buSzTx/>
                        <a:buFontTx/>
                        <a:buNone/>
                        <a:tabLst/>
                      </a:pPr>
                      <a:r>
                        <a:rPr kumimoji="0" lang="en-US" sz="2400" b="0" i="0" u="none" strike="noStrike" cap="none" normalizeH="0" baseline="0" dirty="0">
                          <a:ln>
                            <a:noFill/>
                          </a:ln>
                          <a:solidFill>
                            <a:schemeClr val="tx1"/>
                          </a:solidFill>
                          <a:effectLst/>
                          <a:latin typeface="+mn-lt"/>
                          <a:ea typeface="ＭＳ Ｐゴシック" panose="020B0600070205080204" pitchFamily="34" charset="-128"/>
                        </a:rPr>
                        <a:t>  140</a:t>
                      </a:r>
                    </a:p>
                  </a:txBody>
                  <a:tcPr horzOverflow="overflow">
                    <a:lnL>
                      <a:noFill/>
                    </a:lnL>
                    <a:lnR>
                      <a:noFill/>
                    </a:lnR>
                    <a:lnT>
                      <a:noFill/>
                    </a:lnT>
                    <a:lnB>
                      <a:noFill/>
                    </a:lnB>
                    <a:lnTlToBr>
                      <a:noFill/>
                    </a:lnTlToBr>
                    <a:lnBlToTr>
                      <a:noFill/>
                    </a:lnBlToTr>
                    <a:solidFill>
                      <a:srgbClr val="EAF5F6"/>
                    </a:solidFill>
                  </a:tcPr>
                </a:tc>
                <a:tc>
                  <a:txBody>
                    <a:bodyPr/>
                    <a:lstStyle>
                      <a:lvl1pPr eaLnBrk="0" hangingPunct="0">
                        <a:spcBef>
                          <a:spcPct val="20000"/>
                        </a:spcBef>
                        <a:buClr>
                          <a:srgbClr val="3399FF"/>
                        </a:buClr>
                        <a:defRPr sz="2400">
                          <a:solidFill>
                            <a:schemeClr val="tx1"/>
                          </a:solidFill>
                          <a:latin typeface="Arial" panose="020B0604020202020204" pitchFamily="34" charset="0"/>
                        </a:defRPr>
                      </a:lvl1pPr>
                      <a:lvl2pPr marL="742950" indent="-285750" eaLnBrk="0" hangingPunct="0">
                        <a:spcBef>
                          <a:spcPct val="20000"/>
                        </a:spcBef>
                        <a:buClr>
                          <a:srgbClr val="3399FF"/>
                        </a:buClr>
                        <a:defRPr sz="2000">
                          <a:solidFill>
                            <a:schemeClr val="tx1"/>
                          </a:solidFill>
                          <a:latin typeface="Arial" panose="020B0604020202020204" pitchFamily="34" charset="0"/>
                        </a:defRPr>
                      </a:lvl2pPr>
                      <a:lvl3pPr marL="1143000" indent="-228600" eaLnBrk="0" hangingPunct="0">
                        <a:spcBef>
                          <a:spcPct val="20000"/>
                        </a:spcBef>
                        <a:buClr>
                          <a:srgbClr val="3399FF"/>
                        </a:buClr>
                        <a:defRPr sz="2000">
                          <a:solidFill>
                            <a:schemeClr val="tx1"/>
                          </a:solidFill>
                          <a:latin typeface="Arial" panose="020B0604020202020204" pitchFamily="34" charset="0"/>
                        </a:defRPr>
                      </a:lvl3pPr>
                      <a:lvl4pPr marL="1600200" indent="-228600" eaLnBrk="0" hangingPunct="0">
                        <a:spcBef>
                          <a:spcPct val="20000"/>
                        </a:spcBef>
                        <a:buClr>
                          <a:srgbClr val="3399FF"/>
                        </a:buClr>
                        <a:defRPr>
                          <a:solidFill>
                            <a:schemeClr val="tx1"/>
                          </a:solidFill>
                          <a:latin typeface="Arial" panose="020B0604020202020204" pitchFamily="34" charset="0"/>
                        </a:defRPr>
                      </a:lvl4pPr>
                      <a:lvl5pPr marL="2057400" indent="-228600" eaLnBrk="0" hangingPunct="0">
                        <a:spcBef>
                          <a:spcPct val="20000"/>
                        </a:spcBef>
                        <a:buClr>
                          <a:srgbClr val="3399FF"/>
                        </a:buCl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99FF"/>
                        </a:buCl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99FF"/>
                        </a:buCl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99FF"/>
                        </a:buCl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99FF"/>
                        </a:buClr>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rgbClr val="3399FF"/>
                        </a:buClr>
                        <a:buSzTx/>
                        <a:buFontTx/>
                        <a:buNone/>
                        <a:tabLst/>
                      </a:pPr>
                      <a:r>
                        <a:rPr kumimoji="0" lang="en-US" sz="2400" b="0" i="0" u="none" strike="noStrike" cap="none" normalizeH="0" baseline="0" dirty="0">
                          <a:ln>
                            <a:noFill/>
                          </a:ln>
                          <a:solidFill>
                            <a:schemeClr val="tx1"/>
                          </a:solidFill>
                          <a:effectLst/>
                          <a:latin typeface="+mn-lt"/>
                          <a:ea typeface="ＭＳ Ｐゴシック" panose="020B0600070205080204" pitchFamily="34" charset="-128"/>
                        </a:rPr>
                        <a:t>70</a:t>
                      </a:r>
                    </a:p>
                  </a:txBody>
                  <a:tcPr horzOverflow="overflow">
                    <a:lnL>
                      <a:noFill/>
                    </a:lnL>
                    <a:lnR>
                      <a:noFill/>
                    </a:lnR>
                    <a:lnT>
                      <a:noFill/>
                    </a:lnT>
                    <a:lnB>
                      <a:noFill/>
                    </a:lnB>
                    <a:lnTlToBr>
                      <a:noFill/>
                    </a:lnTlToBr>
                    <a:lnBlToTr>
                      <a:noFill/>
                    </a:lnBlToTr>
                    <a:solidFill>
                      <a:srgbClr val="EAF5F6"/>
                    </a:solidFill>
                  </a:tcPr>
                </a:tc>
                <a:extLst>
                  <a:ext uri="{0D108BD9-81ED-4DB2-BD59-A6C34878D82A}">
                    <a16:rowId xmlns="" xmlns:a16="http://schemas.microsoft.com/office/drawing/2014/main" val="10002"/>
                  </a:ext>
                </a:extLst>
              </a:tr>
              <a:tr h="516114">
                <a:tc>
                  <a:txBody>
                    <a:bodyPr/>
                    <a:lstStyle>
                      <a:lvl1pPr eaLnBrk="0" hangingPunct="0">
                        <a:spcBef>
                          <a:spcPct val="20000"/>
                        </a:spcBef>
                        <a:buClr>
                          <a:srgbClr val="3399FF"/>
                        </a:buClr>
                        <a:defRPr sz="2400">
                          <a:solidFill>
                            <a:schemeClr val="tx1"/>
                          </a:solidFill>
                          <a:latin typeface="Arial" panose="020B0604020202020204" pitchFamily="34" charset="0"/>
                        </a:defRPr>
                      </a:lvl1pPr>
                      <a:lvl2pPr marL="742950" indent="-285750" eaLnBrk="0" hangingPunct="0">
                        <a:spcBef>
                          <a:spcPct val="20000"/>
                        </a:spcBef>
                        <a:buClr>
                          <a:srgbClr val="3399FF"/>
                        </a:buClr>
                        <a:defRPr sz="2000">
                          <a:solidFill>
                            <a:schemeClr val="tx1"/>
                          </a:solidFill>
                          <a:latin typeface="Arial" panose="020B0604020202020204" pitchFamily="34" charset="0"/>
                        </a:defRPr>
                      </a:lvl2pPr>
                      <a:lvl3pPr marL="1143000" indent="-228600" eaLnBrk="0" hangingPunct="0">
                        <a:spcBef>
                          <a:spcPct val="20000"/>
                        </a:spcBef>
                        <a:buClr>
                          <a:srgbClr val="3399FF"/>
                        </a:buClr>
                        <a:defRPr sz="2000">
                          <a:solidFill>
                            <a:schemeClr val="tx1"/>
                          </a:solidFill>
                          <a:latin typeface="Arial" panose="020B0604020202020204" pitchFamily="34" charset="0"/>
                        </a:defRPr>
                      </a:lvl3pPr>
                      <a:lvl4pPr marL="1600200" indent="-228600" eaLnBrk="0" hangingPunct="0">
                        <a:spcBef>
                          <a:spcPct val="20000"/>
                        </a:spcBef>
                        <a:buClr>
                          <a:srgbClr val="3399FF"/>
                        </a:buClr>
                        <a:defRPr>
                          <a:solidFill>
                            <a:schemeClr val="tx1"/>
                          </a:solidFill>
                          <a:latin typeface="Arial" panose="020B0604020202020204" pitchFamily="34" charset="0"/>
                        </a:defRPr>
                      </a:lvl4pPr>
                      <a:lvl5pPr marL="2057400" indent="-228600" eaLnBrk="0" hangingPunct="0">
                        <a:spcBef>
                          <a:spcPct val="20000"/>
                        </a:spcBef>
                        <a:buClr>
                          <a:srgbClr val="3399FF"/>
                        </a:buCl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99FF"/>
                        </a:buCl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99FF"/>
                        </a:buCl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99FF"/>
                        </a:buCl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99FF"/>
                        </a:buClr>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rgbClr val="3399FF"/>
                        </a:buClr>
                        <a:buSzTx/>
                        <a:buFontTx/>
                        <a:buNone/>
                        <a:tabLst/>
                      </a:pPr>
                      <a:r>
                        <a:rPr kumimoji="0" lang="en-US" sz="2400" b="0" i="0" u="none" strike="noStrike" cap="none" normalizeH="0" baseline="0" dirty="0">
                          <a:ln>
                            <a:noFill/>
                          </a:ln>
                          <a:solidFill>
                            <a:schemeClr val="tx1"/>
                          </a:solidFill>
                          <a:effectLst/>
                          <a:latin typeface="+mn-lt"/>
                          <a:ea typeface="ＭＳ Ｐゴシック" panose="020B0600070205080204" pitchFamily="34" charset="-128"/>
                        </a:rPr>
                        <a:t>3</a:t>
                      </a:r>
                    </a:p>
                  </a:txBody>
                  <a:tcPr horzOverflow="overflow">
                    <a:lnL>
                      <a:noFill/>
                    </a:lnL>
                    <a:lnR>
                      <a:noFill/>
                    </a:lnR>
                    <a:lnT>
                      <a:noFill/>
                    </a:lnT>
                    <a:lnB>
                      <a:noFill/>
                    </a:lnB>
                    <a:lnTlToBr>
                      <a:noFill/>
                    </a:lnTlToBr>
                    <a:lnBlToTr>
                      <a:noFill/>
                    </a:lnBlToTr>
                    <a:solidFill>
                      <a:srgbClr val="EAF5F6"/>
                    </a:solidFill>
                  </a:tcPr>
                </a:tc>
                <a:tc>
                  <a:txBody>
                    <a:bodyPr/>
                    <a:lstStyle>
                      <a:lvl1pPr eaLnBrk="0" hangingPunct="0">
                        <a:spcBef>
                          <a:spcPct val="20000"/>
                        </a:spcBef>
                        <a:buClr>
                          <a:srgbClr val="3399FF"/>
                        </a:buClr>
                        <a:defRPr sz="2400">
                          <a:solidFill>
                            <a:schemeClr val="tx1"/>
                          </a:solidFill>
                          <a:latin typeface="Arial" panose="020B0604020202020204" pitchFamily="34" charset="0"/>
                        </a:defRPr>
                      </a:lvl1pPr>
                      <a:lvl2pPr marL="742950" indent="-285750" eaLnBrk="0" hangingPunct="0">
                        <a:spcBef>
                          <a:spcPct val="20000"/>
                        </a:spcBef>
                        <a:buClr>
                          <a:srgbClr val="3399FF"/>
                        </a:buClr>
                        <a:defRPr sz="2000">
                          <a:solidFill>
                            <a:schemeClr val="tx1"/>
                          </a:solidFill>
                          <a:latin typeface="Arial" panose="020B0604020202020204" pitchFamily="34" charset="0"/>
                        </a:defRPr>
                      </a:lvl2pPr>
                      <a:lvl3pPr marL="1143000" indent="-228600" eaLnBrk="0" hangingPunct="0">
                        <a:spcBef>
                          <a:spcPct val="20000"/>
                        </a:spcBef>
                        <a:buClr>
                          <a:srgbClr val="3399FF"/>
                        </a:buClr>
                        <a:defRPr sz="2000">
                          <a:solidFill>
                            <a:schemeClr val="tx1"/>
                          </a:solidFill>
                          <a:latin typeface="Arial" panose="020B0604020202020204" pitchFamily="34" charset="0"/>
                        </a:defRPr>
                      </a:lvl3pPr>
                      <a:lvl4pPr marL="1600200" indent="-228600" eaLnBrk="0" hangingPunct="0">
                        <a:spcBef>
                          <a:spcPct val="20000"/>
                        </a:spcBef>
                        <a:buClr>
                          <a:srgbClr val="3399FF"/>
                        </a:buClr>
                        <a:defRPr>
                          <a:solidFill>
                            <a:schemeClr val="tx1"/>
                          </a:solidFill>
                          <a:latin typeface="Arial" panose="020B0604020202020204" pitchFamily="34" charset="0"/>
                        </a:defRPr>
                      </a:lvl4pPr>
                      <a:lvl5pPr marL="2057400" indent="-228600" eaLnBrk="0" hangingPunct="0">
                        <a:spcBef>
                          <a:spcPct val="20000"/>
                        </a:spcBef>
                        <a:buClr>
                          <a:srgbClr val="3399FF"/>
                        </a:buCl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99FF"/>
                        </a:buCl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99FF"/>
                        </a:buCl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99FF"/>
                        </a:buCl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99FF"/>
                        </a:buClr>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rgbClr val="3399FF"/>
                        </a:buClr>
                        <a:buSzTx/>
                        <a:buFontTx/>
                        <a:buNone/>
                        <a:tabLst/>
                      </a:pPr>
                      <a:r>
                        <a:rPr kumimoji="0" lang="en-US" sz="2400" b="0" i="0" u="none" strike="noStrike" cap="none" normalizeH="0" baseline="0" dirty="0">
                          <a:ln>
                            <a:noFill/>
                          </a:ln>
                          <a:solidFill>
                            <a:schemeClr val="tx1"/>
                          </a:solidFill>
                          <a:effectLst/>
                          <a:latin typeface="+mn-lt"/>
                          <a:ea typeface="ＭＳ Ｐゴシック" panose="020B0600070205080204" pitchFamily="34" charset="-128"/>
                        </a:rPr>
                        <a:t>8</a:t>
                      </a:r>
                    </a:p>
                  </a:txBody>
                  <a:tcPr horzOverflow="overflow">
                    <a:lnL>
                      <a:noFill/>
                    </a:lnL>
                    <a:lnR>
                      <a:noFill/>
                    </a:lnR>
                    <a:lnT>
                      <a:noFill/>
                    </a:lnT>
                    <a:lnB>
                      <a:noFill/>
                    </a:lnB>
                    <a:lnTlToBr>
                      <a:noFill/>
                    </a:lnTlToBr>
                    <a:lnBlToTr>
                      <a:noFill/>
                    </a:lnBlToTr>
                    <a:solidFill>
                      <a:srgbClr val="EAF5F6"/>
                    </a:solidFill>
                  </a:tcPr>
                </a:tc>
                <a:tc>
                  <a:txBody>
                    <a:bodyPr/>
                    <a:lstStyle>
                      <a:lvl1pPr eaLnBrk="0" hangingPunct="0">
                        <a:spcBef>
                          <a:spcPct val="20000"/>
                        </a:spcBef>
                        <a:buClr>
                          <a:srgbClr val="3399FF"/>
                        </a:buClr>
                        <a:defRPr sz="2400">
                          <a:solidFill>
                            <a:schemeClr val="tx1"/>
                          </a:solidFill>
                          <a:latin typeface="Arial" panose="020B0604020202020204" pitchFamily="34" charset="0"/>
                        </a:defRPr>
                      </a:lvl1pPr>
                      <a:lvl2pPr marL="742950" indent="-285750" eaLnBrk="0" hangingPunct="0">
                        <a:spcBef>
                          <a:spcPct val="20000"/>
                        </a:spcBef>
                        <a:buClr>
                          <a:srgbClr val="3399FF"/>
                        </a:buClr>
                        <a:defRPr sz="2000">
                          <a:solidFill>
                            <a:schemeClr val="tx1"/>
                          </a:solidFill>
                          <a:latin typeface="Arial" panose="020B0604020202020204" pitchFamily="34" charset="0"/>
                        </a:defRPr>
                      </a:lvl2pPr>
                      <a:lvl3pPr marL="1143000" indent="-228600" eaLnBrk="0" hangingPunct="0">
                        <a:spcBef>
                          <a:spcPct val="20000"/>
                        </a:spcBef>
                        <a:buClr>
                          <a:srgbClr val="3399FF"/>
                        </a:buClr>
                        <a:defRPr sz="2000">
                          <a:solidFill>
                            <a:schemeClr val="tx1"/>
                          </a:solidFill>
                          <a:latin typeface="Arial" panose="020B0604020202020204" pitchFamily="34" charset="0"/>
                        </a:defRPr>
                      </a:lvl3pPr>
                      <a:lvl4pPr marL="1600200" indent="-228600" eaLnBrk="0" hangingPunct="0">
                        <a:spcBef>
                          <a:spcPct val="20000"/>
                        </a:spcBef>
                        <a:buClr>
                          <a:srgbClr val="3399FF"/>
                        </a:buClr>
                        <a:defRPr>
                          <a:solidFill>
                            <a:schemeClr val="tx1"/>
                          </a:solidFill>
                          <a:latin typeface="Arial" panose="020B0604020202020204" pitchFamily="34" charset="0"/>
                        </a:defRPr>
                      </a:lvl4pPr>
                      <a:lvl5pPr marL="2057400" indent="-228600" eaLnBrk="0" hangingPunct="0">
                        <a:spcBef>
                          <a:spcPct val="20000"/>
                        </a:spcBef>
                        <a:buClr>
                          <a:srgbClr val="3399FF"/>
                        </a:buCl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99FF"/>
                        </a:buCl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99FF"/>
                        </a:buCl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99FF"/>
                        </a:buCl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99FF"/>
                        </a:buClr>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rgbClr val="3399FF"/>
                        </a:buClr>
                        <a:buSzTx/>
                        <a:buFontTx/>
                        <a:buNone/>
                        <a:tabLst/>
                      </a:pPr>
                      <a:r>
                        <a:rPr kumimoji="0" lang="en-US" sz="2400" b="0" i="0" u="none" strike="noStrike" cap="none" normalizeH="0" baseline="0" dirty="0">
                          <a:ln>
                            <a:noFill/>
                          </a:ln>
                          <a:solidFill>
                            <a:schemeClr val="tx1"/>
                          </a:solidFill>
                          <a:effectLst/>
                          <a:latin typeface="+mn-lt"/>
                          <a:ea typeface="ＭＳ Ｐゴシック" panose="020B0600070205080204" pitchFamily="34" charset="-128"/>
                        </a:rPr>
                        <a:t>25</a:t>
                      </a:r>
                    </a:p>
                  </a:txBody>
                  <a:tcPr horzOverflow="overflow">
                    <a:lnL>
                      <a:noFill/>
                    </a:lnL>
                    <a:lnR>
                      <a:noFill/>
                    </a:lnR>
                    <a:lnT>
                      <a:noFill/>
                    </a:lnT>
                    <a:lnB>
                      <a:noFill/>
                    </a:lnB>
                    <a:lnTlToBr>
                      <a:noFill/>
                    </a:lnTlToBr>
                    <a:lnBlToTr>
                      <a:noFill/>
                    </a:lnBlToTr>
                    <a:solidFill>
                      <a:srgbClr val="EAF5F6"/>
                    </a:solidFill>
                  </a:tcPr>
                </a:tc>
                <a:tc>
                  <a:txBody>
                    <a:bodyPr/>
                    <a:lstStyle>
                      <a:lvl1pPr eaLnBrk="0" hangingPunct="0">
                        <a:spcBef>
                          <a:spcPct val="20000"/>
                        </a:spcBef>
                        <a:buClr>
                          <a:srgbClr val="3399FF"/>
                        </a:buClr>
                        <a:defRPr sz="2400">
                          <a:solidFill>
                            <a:schemeClr val="tx1"/>
                          </a:solidFill>
                          <a:latin typeface="Arial" panose="020B0604020202020204" pitchFamily="34" charset="0"/>
                        </a:defRPr>
                      </a:lvl1pPr>
                      <a:lvl2pPr marL="742950" indent="-285750" eaLnBrk="0" hangingPunct="0">
                        <a:spcBef>
                          <a:spcPct val="20000"/>
                        </a:spcBef>
                        <a:buClr>
                          <a:srgbClr val="3399FF"/>
                        </a:buClr>
                        <a:defRPr sz="2000">
                          <a:solidFill>
                            <a:schemeClr val="tx1"/>
                          </a:solidFill>
                          <a:latin typeface="Arial" panose="020B0604020202020204" pitchFamily="34" charset="0"/>
                        </a:defRPr>
                      </a:lvl2pPr>
                      <a:lvl3pPr marL="1143000" indent="-228600" eaLnBrk="0" hangingPunct="0">
                        <a:spcBef>
                          <a:spcPct val="20000"/>
                        </a:spcBef>
                        <a:buClr>
                          <a:srgbClr val="3399FF"/>
                        </a:buClr>
                        <a:defRPr sz="2000">
                          <a:solidFill>
                            <a:schemeClr val="tx1"/>
                          </a:solidFill>
                          <a:latin typeface="Arial" panose="020B0604020202020204" pitchFamily="34" charset="0"/>
                        </a:defRPr>
                      </a:lvl3pPr>
                      <a:lvl4pPr marL="1600200" indent="-228600" eaLnBrk="0" hangingPunct="0">
                        <a:spcBef>
                          <a:spcPct val="20000"/>
                        </a:spcBef>
                        <a:buClr>
                          <a:srgbClr val="3399FF"/>
                        </a:buClr>
                        <a:defRPr>
                          <a:solidFill>
                            <a:schemeClr val="tx1"/>
                          </a:solidFill>
                          <a:latin typeface="Arial" panose="020B0604020202020204" pitchFamily="34" charset="0"/>
                        </a:defRPr>
                      </a:lvl4pPr>
                      <a:lvl5pPr marL="2057400" indent="-228600" eaLnBrk="0" hangingPunct="0">
                        <a:spcBef>
                          <a:spcPct val="20000"/>
                        </a:spcBef>
                        <a:buClr>
                          <a:srgbClr val="3399FF"/>
                        </a:buCl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99FF"/>
                        </a:buCl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99FF"/>
                        </a:buCl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99FF"/>
                        </a:buCl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99FF"/>
                        </a:buClr>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rgbClr val="3399FF"/>
                        </a:buClr>
                        <a:buSzTx/>
                        <a:buFontTx/>
                        <a:buNone/>
                        <a:tabLst/>
                      </a:pPr>
                      <a:r>
                        <a:rPr kumimoji="0" lang="en-US" sz="2400" b="0" i="0" u="none" strike="noStrike" cap="none" normalizeH="0" baseline="0" dirty="0">
                          <a:ln>
                            <a:noFill/>
                          </a:ln>
                          <a:solidFill>
                            <a:schemeClr val="tx1"/>
                          </a:solidFill>
                          <a:effectLst/>
                          <a:latin typeface="+mn-lt"/>
                          <a:ea typeface="ＭＳ Ｐゴシック" panose="020B0600070205080204" pitchFamily="34" charset="-128"/>
                        </a:rPr>
                        <a:t>250</a:t>
                      </a:r>
                    </a:p>
                  </a:txBody>
                  <a:tcPr horzOverflow="overflow">
                    <a:lnL>
                      <a:noFill/>
                    </a:lnL>
                    <a:lnR>
                      <a:noFill/>
                    </a:lnR>
                    <a:lnT>
                      <a:noFill/>
                    </a:lnT>
                    <a:lnB>
                      <a:noFill/>
                    </a:lnB>
                    <a:lnTlToBr>
                      <a:noFill/>
                    </a:lnTlToBr>
                    <a:lnBlToTr>
                      <a:noFill/>
                    </a:lnBlToTr>
                    <a:solidFill>
                      <a:srgbClr val="EAF5F6"/>
                    </a:solidFill>
                  </a:tcPr>
                </a:tc>
                <a:tc>
                  <a:txBody>
                    <a:bodyPr/>
                    <a:lstStyle>
                      <a:lvl1pPr eaLnBrk="0" hangingPunct="0">
                        <a:spcBef>
                          <a:spcPct val="20000"/>
                        </a:spcBef>
                        <a:buClr>
                          <a:srgbClr val="3399FF"/>
                        </a:buClr>
                        <a:defRPr sz="2400">
                          <a:solidFill>
                            <a:schemeClr val="tx1"/>
                          </a:solidFill>
                          <a:latin typeface="Arial" panose="020B0604020202020204" pitchFamily="34" charset="0"/>
                        </a:defRPr>
                      </a:lvl1pPr>
                      <a:lvl2pPr marL="742950" indent="-285750" eaLnBrk="0" hangingPunct="0">
                        <a:spcBef>
                          <a:spcPct val="20000"/>
                        </a:spcBef>
                        <a:buClr>
                          <a:srgbClr val="3399FF"/>
                        </a:buClr>
                        <a:defRPr sz="2000">
                          <a:solidFill>
                            <a:schemeClr val="tx1"/>
                          </a:solidFill>
                          <a:latin typeface="Arial" panose="020B0604020202020204" pitchFamily="34" charset="0"/>
                        </a:defRPr>
                      </a:lvl2pPr>
                      <a:lvl3pPr marL="1143000" indent="-228600" eaLnBrk="0" hangingPunct="0">
                        <a:spcBef>
                          <a:spcPct val="20000"/>
                        </a:spcBef>
                        <a:buClr>
                          <a:srgbClr val="3399FF"/>
                        </a:buClr>
                        <a:defRPr sz="2000">
                          <a:solidFill>
                            <a:schemeClr val="tx1"/>
                          </a:solidFill>
                          <a:latin typeface="Arial" panose="020B0604020202020204" pitchFamily="34" charset="0"/>
                        </a:defRPr>
                      </a:lvl3pPr>
                      <a:lvl4pPr marL="1600200" indent="-228600" eaLnBrk="0" hangingPunct="0">
                        <a:spcBef>
                          <a:spcPct val="20000"/>
                        </a:spcBef>
                        <a:buClr>
                          <a:srgbClr val="3399FF"/>
                        </a:buClr>
                        <a:defRPr>
                          <a:solidFill>
                            <a:schemeClr val="tx1"/>
                          </a:solidFill>
                          <a:latin typeface="Arial" panose="020B0604020202020204" pitchFamily="34" charset="0"/>
                        </a:defRPr>
                      </a:lvl4pPr>
                      <a:lvl5pPr marL="2057400" indent="-228600" eaLnBrk="0" hangingPunct="0">
                        <a:spcBef>
                          <a:spcPct val="20000"/>
                        </a:spcBef>
                        <a:buClr>
                          <a:srgbClr val="3399FF"/>
                        </a:buCl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99FF"/>
                        </a:buCl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99FF"/>
                        </a:buCl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99FF"/>
                        </a:buCl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99FF"/>
                        </a:buClr>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rgbClr val="3399FF"/>
                        </a:buClr>
                        <a:buSzTx/>
                        <a:buFontTx/>
                        <a:buNone/>
                        <a:tabLst/>
                      </a:pPr>
                      <a:r>
                        <a:rPr kumimoji="0" lang="en-US" sz="2400" b="0" i="0" u="none" strike="noStrike" cap="none" normalizeH="0" baseline="0" dirty="0">
                          <a:ln>
                            <a:noFill/>
                          </a:ln>
                          <a:solidFill>
                            <a:schemeClr val="tx1"/>
                          </a:solidFill>
                          <a:effectLst/>
                          <a:latin typeface="+mn-lt"/>
                          <a:ea typeface="ＭＳ Ｐゴシック" panose="020B0600070205080204" pitchFamily="34" charset="-128"/>
                        </a:rPr>
                        <a:t>  200</a:t>
                      </a:r>
                    </a:p>
                  </a:txBody>
                  <a:tcPr horzOverflow="overflow">
                    <a:lnL>
                      <a:noFill/>
                    </a:lnL>
                    <a:lnR>
                      <a:noFill/>
                    </a:lnR>
                    <a:lnT>
                      <a:noFill/>
                    </a:lnT>
                    <a:lnB>
                      <a:noFill/>
                    </a:lnB>
                    <a:lnTlToBr>
                      <a:noFill/>
                    </a:lnTlToBr>
                    <a:lnBlToTr>
                      <a:noFill/>
                    </a:lnBlToTr>
                    <a:solidFill>
                      <a:srgbClr val="EAF5F6"/>
                    </a:solidFill>
                  </a:tcPr>
                </a:tc>
                <a:tc>
                  <a:txBody>
                    <a:bodyPr/>
                    <a:lstStyle>
                      <a:lvl1pPr eaLnBrk="0" hangingPunct="0">
                        <a:spcBef>
                          <a:spcPct val="20000"/>
                        </a:spcBef>
                        <a:buClr>
                          <a:srgbClr val="3399FF"/>
                        </a:buClr>
                        <a:defRPr sz="2400">
                          <a:solidFill>
                            <a:schemeClr val="tx1"/>
                          </a:solidFill>
                          <a:latin typeface="Arial" panose="020B0604020202020204" pitchFamily="34" charset="0"/>
                        </a:defRPr>
                      </a:lvl1pPr>
                      <a:lvl2pPr marL="742950" indent="-285750" eaLnBrk="0" hangingPunct="0">
                        <a:spcBef>
                          <a:spcPct val="20000"/>
                        </a:spcBef>
                        <a:buClr>
                          <a:srgbClr val="3399FF"/>
                        </a:buClr>
                        <a:defRPr sz="2000">
                          <a:solidFill>
                            <a:schemeClr val="tx1"/>
                          </a:solidFill>
                          <a:latin typeface="Arial" panose="020B0604020202020204" pitchFamily="34" charset="0"/>
                        </a:defRPr>
                      </a:lvl2pPr>
                      <a:lvl3pPr marL="1143000" indent="-228600" eaLnBrk="0" hangingPunct="0">
                        <a:spcBef>
                          <a:spcPct val="20000"/>
                        </a:spcBef>
                        <a:buClr>
                          <a:srgbClr val="3399FF"/>
                        </a:buClr>
                        <a:defRPr sz="2000">
                          <a:solidFill>
                            <a:schemeClr val="tx1"/>
                          </a:solidFill>
                          <a:latin typeface="Arial" panose="020B0604020202020204" pitchFamily="34" charset="0"/>
                        </a:defRPr>
                      </a:lvl3pPr>
                      <a:lvl4pPr marL="1600200" indent="-228600" eaLnBrk="0" hangingPunct="0">
                        <a:spcBef>
                          <a:spcPct val="20000"/>
                        </a:spcBef>
                        <a:buClr>
                          <a:srgbClr val="3399FF"/>
                        </a:buClr>
                        <a:defRPr>
                          <a:solidFill>
                            <a:schemeClr val="tx1"/>
                          </a:solidFill>
                          <a:latin typeface="Arial" panose="020B0604020202020204" pitchFamily="34" charset="0"/>
                        </a:defRPr>
                      </a:lvl4pPr>
                      <a:lvl5pPr marL="2057400" indent="-228600" eaLnBrk="0" hangingPunct="0">
                        <a:spcBef>
                          <a:spcPct val="20000"/>
                        </a:spcBef>
                        <a:buClr>
                          <a:srgbClr val="3399FF"/>
                        </a:buCl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99FF"/>
                        </a:buCl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99FF"/>
                        </a:buCl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99FF"/>
                        </a:buCl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99FF"/>
                        </a:buClr>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rgbClr val="3399FF"/>
                        </a:buClr>
                        <a:buSzTx/>
                        <a:buFontTx/>
                        <a:buNone/>
                        <a:tabLst/>
                      </a:pPr>
                      <a:r>
                        <a:rPr kumimoji="0" lang="en-US" sz="2400" b="0" i="0" u="none" strike="noStrike" cap="none" normalizeH="0" baseline="0" dirty="0">
                          <a:ln>
                            <a:noFill/>
                          </a:ln>
                          <a:solidFill>
                            <a:schemeClr val="tx1"/>
                          </a:solidFill>
                          <a:effectLst/>
                          <a:latin typeface="+mn-lt"/>
                          <a:ea typeface="ＭＳ Ｐゴシック" panose="020B0600070205080204" pitchFamily="34" charset="-128"/>
                        </a:rPr>
                        <a:t>80</a:t>
                      </a:r>
                    </a:p>
                  </a:txBody>
                  <a:tcPr horzOverflow="overflow">
                    <a:lnL>
                      <a:noFill/>
                    </a:lnL>
                    <a:lnR>
                      <a:noFill/>
                    </a:lnR>
                    <a:lnT>
                      <a:noFill/>
                    </a:lnT>
                    <a:lnB>
                      <a:noFill/>
                    </a:lnB>
                    <a:lnTlToBr>
                      <a:noFill/>
                    </a:lnTlToBr>
                    <a:lnBlToTr>
                      <a:noFill/>
                    </a:lnBlToTr>
                    <a:solidFill>
                      <a:srgbClr val="EAF5F6"/>
                    </a:solidFill>
                  </a:tcPr>
                </a:tc>
                <a:extLst>
                  <a:ext uri="{0D108BD9-81ED-4DB2-BD59-A6C34878D82A}">
                    <a16:rowId xmlns="" xmlns:a16="http://schemas.microsoft.com/office/drawing/2014/main" val="10003"/>
                  </a:ext>
                </a:extLst>
              </a:tr>
              <a:tr h="522817">
                <a:tc>
                  <a:txBody>
                    <a:bodyPr/>
                    <a:lstStyle>
                      <a:lvl1pPr eaLnBrk="0" hangingPunct="0">
                        <a:spcBef>
                          <a:spcPct val="20000"/>
                        </a:spcBef>
                        <a:buClr>
                          <a:srgbClr val="3399FF"/>
                        </a:buClr>
                        <a:defRPr sz="2400">
                          <a:solidFill>
                            <a:schemeClr val="tx1"/>
                          </a:solidFill>
                          <a:latin typeface="Arial" panose="020B0604020202020204" pitchFamily="34" charset="0"/>
                        </a:defRPr>
                      </a:lvl1pPr>
                      <a:lvl2pPr marL="742950" indent="-285750" eaLnBrk="0" hangingPunct="0">
                        <a:spcBef>
                          <a:spcPct val="20000"/>
                        </a:spcBef>
                        <a:buClr>
                          <a:srgbClr val="3399FF"/>
                        </a:buClr>
                        <a:defRPr sz="2000">
                          <a:solidFill>
                            <a:schemeClr val="tx1"/>
                          </a:solidFill>
                          <a:latin typeface="Arial" panose="020B0604020202020204" pitchFamily="34" charset="0"/>
                        </a:defRPr>
                      </a:lvl2pPr>
                      <a:lvl3pPr marL="1143000" indent="-228600" eaLnBrk="0" hangingPunct="0">
                        <a:spcBef>
                          <a:spcPct val="20000"/>
                        </a:spcBef>
                        <a:buClr>
                          <a:srgbClr val="3399FF"/>
                        </a:buClr>
                        <a:defRPr sz="2000">
                          <a:solidFill>
                            <a:schemeClr val="tx1"/>
                          </a:solidFill>
                          <a:latin typeface="Arial" panose="020B0604020202020204" pitchFamily="34" charset="0"/>
                        </a:defRPr>
                      </a:lvl3pPr>
                      <a:lvl4pPr marL="1600200" indent="-228600" eaLnBrk="0" hangingPunct="0">
                        <a:spcBef>
                          <a:spcPct val="20000"/>
                        </a:spcBef>
                        <a:buClr>
                          <a:srgbClr val="3399FF"/>
                        </a:buClr>
                        <a:defRPr>
                          <a:solidFill>
                            <a:schemeClr val="tx1"/>
                          </a:solidFill>
                          <a:latin typeface="Arial" panose="020B0604020202020204" pitchFamily="34" charset="0"/>
                        </a:defRPr>
                      </a:lvl4pPr>
                      <a:lvl5pPr marL="2057400" indent="-228600" eaLnBrk="0" hangingPunct="0">
                        <a:spcBef>
                          <a:spcPct val="20000"/>
                        </a:spcBef>
                        <a:buClr>
                          <a:srgbClr val="3399FF"/>
                        </a:buCl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99FF"/>
                        </a:buCl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99FF"/>
                        </a:buCl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99FF"/>
                        </a:buCl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99FF"/>
                        </a:buClr>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rgbClr val="3399FF"/>
                        </a:buClr>
                        <a:buSzTx/>
                        <a:buFontTx/>
                        <a:buNone/>
                        <a:tabLst/>
                      </a:pPr>
                      <a:r>
                        <a:rPr kumimoji="0" lang="en-US" sz="2400" b="0" i="0" u="none" strike="noStrike" cap="none" normalizeH="0" baseline="0" dirty="0">
                          <a:ln>
                            <a:noFill/>
                          </a:ln>
                          <a:solidFill>
                            <a:schemeClr val="tx1"/>
                          </a:solidFill>
                          <a:effectLst/>
                          <a:latin typeface="+mn-lt"/>
                          <a:ea typeface="ＭＳ Ｐゴシック" panose="020B0600070205080204" pitchFamily="34" charset="-128"/>
                        </a:rPr>
                        <a:t>4</a:t>
                      </a:r>
                    </a:p>
                  </a:txBody>
                  <a:tcPr horzOverflow="overflow">
                    <a:lnL>
                      <a:noFill/>
                    </a:lnL>
                    <a:lnR>
                      <a:noFill/>
                    </a:lnR>
                    <a:lnT>
                      <a:noFill/>
                    </a:lnT>
                    <a:lnB>
                      <a:noFill/>
                    </a:lnB>
                    <a:lnTlToBr>
                      <a:noFill/>
                    </a:lnTlToBr>
                    <a:lnBlToTr>
                      <a:noFill/>
                    </a:lnBlToTr>
                    <a:solidFill>
                      <a:srgbClr val="EAF5F6"/>
                    </a:solidFill>
                  </a:tcPr>
                </a:tc>
                <a:tc>
                  <a:txBody>
                    <a:bodyPr/>
                    <a:lstStyle>
                      <a:lvl1pPr eaLnBrk="0" hangingPunct="0">
                        <a:spcBef>
                          <a:spcPct val="20000"/>
                        </a:spcBef>
                        <a:buClr>
                          <a:srgbClr val="3399FF"/>
                        </a:buClr>
                        <a:defRPr sz="2400">
                          <a:solidFill>
                            <a:schemeClr val="tx1"/>
                          </a:solidFill>
                          <a:latin typeface="Arial" panose="020B0604020202020204" pitchFamily="34" charset="0"/>
                        </a:defRPr>
                      </a:lvl1pPr>
                      <a:lvl2pPr marL="742950" indent="-285750" eaLnBrk="0" hangingPunct="0">
                        <a:spcBef>
                          <a:spcPct val="20000"/>
                        </a:spcBef>
                        <a:buClr>
                          <a:srgbClr val="3399FF"/>
                        </a:buClr>
                        <a:defRPr sz="2000">
                          <a:solidFill>
                            <a:schemeClr val="tx1"/>
                          </a:solidFill>
                          <a:latin typeface="Arial" panose="020B0604020202020204" pitchFamily="34" charset="0"/>
                        </a:defRPr>
                      </a:lvl2pPr>
                      <a:lvl3pPr marL="1143000" indent="-228600" eaLnBrk="0" hangingPunct="0">
                        <a:spcBef>
                          <a:spcPct val="20000"/>
                        </a:spcBef>
                        <a:buClr>
                          <a:srgbClr val="3399FF"/>
                        </a:buClr>
                        <a:defRPr sz="2000">
                          <a:solidFill>
                            <a:schemeClr val="tx1"/>
                          </a:solidFill>
                          <a:latin typeface="Arial" panose="020B0604020202020204" pitchFamily="34" charset="0"/>
                        </a:defRPr>
                      </a:lvl3pPr>
                      <a:lvl4pPr marL="1600200" indent="-228600" eaLnBrk="0" hangingPunct="0">
                        <a:spcBef>
                          <a:spcPct val="20000"/>
                        </a:spcBef>
                        <a:buClr>
                          <a:srgbClr val="3399FF"/>
                        </a:buClr>
                        <a:defRPr>
                          <a:solidFill>
                            <a:schemeClr val="tx1"/>
                          </a:solidFill>
                          <a:latin typeface="Arial" panose="020B0604020202020204" pitchFamily="34" charset="0"/>
                        </a:defRPr>
                      </a:lvl4pPr>
                      <a:lvl5pPr marL="2057400" indent="-228600" eaLnBrk="0" hangingPunct="0">
                        <a:spcBef>
                          <a:spcPct val="20000"/>
                        </a:spcBef>
                        <a:buClr>
                          <a:srgbClr val="3399FF"/>
                        </a:buCl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99FF"/>
                        </a:buCl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99FF"/>
                        </a:buCl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99FF"/>
                        </a:buCl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99FF"/>
                        </a:buClr>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rgbClr val="3399FF"/>
                        </a:buClr>
                        <a:buSzTx/>
                        <a:buFontTx/>
                        <a:buNone/>
                        <a:tabLst/>
                      </a:pPr>
                      <a:r>
                        <a:rPr kumimoji="0" lang="en-US" sz="2400" b="0" i="0" u="none" strike="noStrike" cap="none" normalizeH="0" baseline="0" dirty="0">
                          <a:ln>
                            <a:noFill/>
                          </a:ln>
                          <a:solidFill>
                            <a:schemeClr val="tx1"/>
                          </a:solidFill>
                          <a:effectLst/>
                          <a:latin typeface="+mn-lt"/>
                          <a:ea typeface="ＭＳ Ｐゴシック" panose="020B0600070205080204" pitchFamily="34" charset="-128"/>
                        </a:rPr>
                        <a:t>10</a:t>
                      </a:r>
                    </a:p>
                  </a:txBody>
                  <a:tcPr horzOverflow="overflow">
                    <a:lnL>
                      <a:noFill/>
                    </a:lnL>
                    <a:lnR>
                      <a:noFill/>
                    </a:lnR>
                    <a:lnT>
                      <a:noFill/>
                    </a:lnT>
                    <a:lnB>
                      <a:noFill/>
                    </a:lnB>
                    <a:lnTlToBr>
                      <a:noFill/>
                    </a:lnTlToBr>
                    <a:lnBlToTr>
                      <a:noFill/>
                    </a:lnBlToTr>
                    <a:solidFill>
                      <a:srgbClr val="EAF5F6"/>
                    </a:solidFill>
                  </a:tcPr>
                </a:tc>
                <a:tc>
                  <a:txBody>
                    <a:bodyPr/>
                    <a:lstStyle>
                      <a:lvl1pPr eaLnBrk="0" hangingPunct="0">
                        <a:spcBef>
                          <a:spcPct val="20000"/>
                        </a:spcBef>
                        <a:buClr>
                          <a:srgbClr val="3399FF"/>
                        </a:buClr>
                        <a:defRPr sz="2400">
                          <a:solidFill>
                            <a:schemeClr val="tx1"/>
                          </a:solidFill>
                          <a:latin typeface="Arial" panose="020B0604020202020204" pitchFamily="34" charset="0"/>
                        </a:defRPr>
                      </a:lvl1pPr>
                      <a:lvl2pPr marL="742950" indent="-285750" eaLnBrk="0" hangingPunct="0">
                        <a:spcBef>
                          <a:spcPct val="20000"/>
                        </a:spcBef>
                        <a:buClr>
                          <a:srgbClr val="3399FF"/>
                        </a:buClr>
                        <a:defRPr sz="2000">
                          <a:solidFill>
                            <a:schemeClr val="tx1"/>
                          </a:solidFill>
                          <a:latin typeface="Arial" panose="020B0604020202020204" pitchFamily="34" charset="0"/>
                        </a:defRPr>
                      </a:lvl2pPr>
                      <a:lvl3pPr marL="1143000" indent="-228600" eaLnBrk="0" hangingPunct="0">
                        <a:spcBef>
                          <a:spcPct val="20000"/>
                        </a:spcBef>
                        <a:buClr>
                          <a:srgbClr val="3399FF"/>
                        </a:buClr>
                        <a:defRPr sz="2000">
                          <a:solidFill>
                            <a:schemeClr val="tx1"/>
                          </a:solidFill>
                          <a:latin typeface="Arial" panose="020B0604020202020204" pitchFamily="34" charset="0"/>
                        </a:defRPr>
                      </a:lvl3pPr>
                      <a:lvl4pPr marL="1600200" indent="-228600" eaLnBrk="0" hangingPunct="0">
                        <a:spcBef>
                          <a:spcPct val="20000"/>
                        </a:spcBef>
                        <a:buClr>
                          <a:srgbClr val="3399FF"/>
                        </a:buClr>
                        <a:defRPr>
                          <a:solidFill>
                            <a:schemeClr val="tx1"/>
                          </a:solidFill>
                          <a:latin typeface="Arial" panose="020B0604020202020204" pitchFamily="34" charset="0"/>
                        </a:defRPr>
                      </a:lvl4pPr>
                      <a:lvl5pPr marL="2057400" indent="-228600" eaLnBrk="0" hangingPunct="0">
                        <a:spcBef>
                          <a:spcPct val="20000"/>
                        </a:spcBef>
                        <a:buClr>
                          <a:srgbClr val="3399FF"/>
                        </a:buCl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99FF"/>
                        </a:buCl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99FF"/>
                        </a:buCl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99FF"/>
                        </a:buCl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99FF"/>
                        </a:buClr>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rgbClr val="3399FF"/>
                        </a:buClr>
                        <a:buSzTx/>
                        <a:buFontTx/>
                        <a:buNone/>
                        <a:tabLst/>
                      </a:pPr>
                      <a:r>
                        <a:rPr kumimoji="0" lang="en-US" sz="2400" b="0" i="0" u="none" strike="noStrike" cap="none" normalizeH="0" baseline="0" dirty="0">
                          <a:ln>
                            <a:noFill/>
                          </a:ln>
                          <a:solidFill>
                            <a:schemeClr val="tx1"/>
                          </a:solidFill>
                          <a:effectLst/>
                          <a:latin typeface="+mn-lt"/>
                          <a:ea typeface="ＭＳ Ｐゴシック" panose="020B0600070205080204" pitchFamily="34" charset="-128"/>
                        </a:rPr>
                        <a:t>30</a:t>
                      </a:r>
                    </a:p>
                  </a:txBody>
                  <a:tcPr horzOverflow="overflow">
                    <a:lnL>
                      <a:noFill/>
                    </a:lnL>
                    <a:lnR>
                      <a:noFill/>
                    </a:lnR>
                    <a:lnT>
                      <a:noFill/>
                    </a:lnT>
                    <a:lnB>
                      <a:noFill/>
                    </a:lnB>
                    <a:lnTlToBr>
                      <a:noFill/>
                    </a:lnTlToBr>
                    <a:lnBlToTr>
                      <a:noFill/>
                    </a:lnBlToTr>
                    <a:solidFill>
                      <a:srgbClr val="EAF5F6"/>
                    </a:solidFill>
                  </a:tcPr>
                </a:tc>
                <a:tc>
                  <a:txBody>
                    <a:bodyPr/>
                    <a:lstStyle>
                      <a:lvl1pPr eaLnBrk="0" hangingPunct="0">
                        <a:spcBef>
                          <a:spcPct val="20000"/>
                        </a:spcBef>
                        <a:buClr>
                          <a:srgbClr val="3399FF"/>
                        </a:buClr>
                        <a:defRPr sz="2400">
                          <a:solidFill>
                            <a:schemeClr val="tx1"/>
                          </a:solidFill>
                          <a:latin typeface="Arial" panose="020B0604020202020204" pitchFamily="34" charset="0"/>
                        </a:defRPr>
                      </a:lvl1pPr>
                      <a:lvl2pPr marL="742950" indent="-285750" eaLnBrk="0" hangingPunct="0">
                        <a:spcBef>
                          <a:spcPct val="20000"/>
                        </a:spcBef>
                        <a:buClr>
                          <a:srgbClr val="3399FF"/>
                        </a:buClr>
                        <a:defRPr sz="2000">
                          <a:solidFill>
                            <a:schemeClr val="tx1"/>
                          </a:solidFill>
                          <a:latin typeface="Arial" panose="020B0604020202020204" pitchFamily="34" charset="0"/>
                        </a:defRPr>
                      </a:lvl2pPr>
                      <a:lvl3pPr marL="1143000" indent="-228600" eaLnBrk="0" hangingPunct="0">
                        <a:spcBef>
                          <a:spcPct val="20000"/>
                        </a:spcBef>
                        <a:buClr>
                          <a:srgbClr val="3399FF"/>
                        </a:buClr>
                        <a:defRPr sz="2000">
                          <a:solidFill>
                            <a:schemeClr val="tx1"/>
                          </a:solidFill>
                          <a:latin typeface="Arial" panose="020B0604020202020204" pitchFamily="34" charset="0"/>
                        </a:defRPr>
                      </a:lvl3pPr>
                      <a:lvl4pPr marL="1600200" indent="-228600" eaLnBrk="0" hangingPunct="0">
                        <a:spcBef>
                          <a:spcPct val="20000"/>
                        </a:spcBef>
                        <a:buClr>
                          <a:srgbClr val="3399FF"/>
                        </a:buClr>
                        <a:defRPr>
                          <a:solidFill>
                            <a:schemeClr val="tx1"/>
                          </a:solidFill>
                          <a:latin typeface="Arial" panose="020B0604020202020204" pitchFamily="34" charset="0"/>
                        </a:defRPr>
                      </a:lvl4pPr>
                      <a:lvl5pPr marL="2057400" indent="-228600" eaLnBrk="0" hangingPunct="0">
                        <a:spcBef>
                          <a:spcPct val="20000"/>
                        </a:spcBef>
                        <a:buClr>
                          <a:srgbClr val="3399FF"/>
                        </a:buCl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99FF"/>
                        </a:buCl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99FF"/>
                        </a:buCl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99FF"/>
                        </a:buCl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99FF"/>
                        </a:buClr>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rgbClr val="3399FF"/>
                        </a:buClr>
                        <a:buSzTx/>
                        <a:buFontTx/>
                        <a:buNone/>
                        <a:tabLst/>
                      </a:pPr>
                      <a:r>
                        <a:rPr kumimoji="0" lang="en-US" sz="2400" b="0" i="0" u="none" strike="noStrike" cap="none" normalizeH="0" baseline="0" dirty="0">
                          <a:ln>
                            <a:noFill/>
                          </a:ln>
                          <a:solidFill>
                            <a:schemeClr val="tx1"/>
                          </a:solidFill>
                          <a:effectLst/>
                          <a:latin typeface="+mn-lt"/>
                          <a:ea typeface="ＭＳ Ｐゴシック" panose="020B0600070205080204" pitchFamily="34" charset="-128"/>
                        </a:rPr>
                        <a:t>---</a:t>
                      </a:r>
                    </a:p>
                  </a:txBody>
                  <a:tcPr horzOverflow="overflow">
                    <a:lnL>
                      <a:noFill/>
                    </a:lnL>
                    <a:lnR>
                      <a:noFill/>
                    </a:lnR>
                    <a:lnT>
                      <a:noFill/>
                    </a:lnT>
                    <a:lnB>
                      <a:noFill/>
                    </a:lnB>
                    <a:lnTlToBr>
                      <a:noFill/>
                    </a:lnTlToBr>
                    <a:lnBlToTr>
                      <a:noFill/>
                    </a:lnBlToTr>
                    <a:solidFill>
                      <a:srgbClr val="EAF5F6"/>
                    </a:solidFill>
                  </a:tcPr>
                </a:tc>
                <a:tc>
                  <a:txBody>
                    <a:bodyPr/>
                    <a:lstStyle>
                      <a:lvl1pPr eaLnBrk="0" hangingPunct="0">
                        <a:spcBef>
                          <a:spcPct val="20000"/>
                        </a:spcBef>
                        <a:buClr>
                          <a:srgbClr val="3399FF"/>
                        </a:buClr>
                        <a:defRPr sz="2400">
                          <a:solidFill>
                            <a:schemeClr val="tx1"/>
                          </a:solidFill>
                          <a:latin typeface="Arial" panose="020B0604020202020204" pitchFamily="34" charset="0"/>
                        </a:defRPr>
                      </a:lvl1pPr>
                      <a:lvl2pPr marL="742950" indent="-285750" eaLnBrk="0" hangingPunct="0">
                        <a:spcBef>
                          <a:spcPct val="20000"/>
                        </a:spcBef>
                        <a:buClr>
                          <a:srgbClr val="3399FF"/>
                        </a:buClr>
                        <a:defRPr sz="2000">
                          <a:solidFill>
                            <a:schemeClr val="tx1"/>
                          </a:solidFill>
                          <a:latin typeface="Arial" panose="020B0604020202020204" pitchFamily="34" charset="0"/>
                        </a:defRPr>
                      </a:lvl2pPr>
                      <a:lvl3pPr marL="1143000" indent="-228600" eaLnBrk="0" hangingPunct="0">
                        <a:spcBef>
                          <a:spcPct val="20000"/>
                        </a:spcBef>
                        <a:buClr>
                          <a:srgbClr val="3399FF"/>
                        </a:buClr>
                        <a:defRPr sz="2000">
                          <a:solidFill>
                            <a:schemeClr val="tx1"/>
                          </a:solidFill>
                          <a:latin typeface="Arial" panose="020B0604020202020204" pitchFamily="34" charset="0"/>
                        </a:defRPr>
                      </a:lvl3pPr>
                      <a:lvl4pPr marL="1600200" indent="-228600" eaLnBrk="0" hangingPunct="0">
                        <a:spcBef>
                          <a:spcPct val="20000"/>
                        </a:spcBef>
                        <a:buClr>
                          <a:srgbClr val="3399FF"/>
                        </a:buClr>
                        <a:defRPr>
                          <a:solidFill>
                            <a:schemeClr val="tx1"/>
                          </a:solidFill>
                          <a:latin typeface="Arial" panose="020B0604020202020204" pitchFamily="34" charset="0"/>
                        </a:defRPr>
                      </a:lvl4pPr>
                      <a:lvl5pPr marL="2057400" indent="-228600" eaLnBrk="0" hangingPunct="0">
                        <a:spcBef>
                          <a:spcPct val="20000"/>
                        </a:spcBef>
                        <a:buClr>
                          <a:srgbClr val="3399FF"/>
                        </a:buCl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99FF"/>
                        </a:buCl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99FF"/>
                        </a:buCl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99FF"/>
                        </a:buCl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99FF"/>
                        </a:buClr>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rgbClr val="3399FF"/>
                        </a:buClr>
                        <a:buSzTx/>
                        <a:buFontTx/>
                        <a:buNone/>
                        <a:tabLst/>
                      </a:pPr>
                      <a:r>
                        <a:rPr kumimoji="0" lang="en-US" sz="2400" b="0" i="0" u="none" strike="noStrike" cap="none" normalizeH="0" baseline="0" dirty="0">
                          <a:ln>
                            <a:noFill/>
                          </a:ln>
                          <a:solidFill>
                            <a:schemeClr val="tx1"/>
                          </a:solidFill>
                          <a:effectLst/>
                          <a:latin typeface="+mn-lt"/>
                          <a:ea typeface="ＭＳ Ｐゴシック" panose="020B0600070205080204" pitchFamily="34" charset="-128"/>
                        </a:rPr>
                        <a:t>---</a:t>
                      </a:r>
                    </a:p>
                  </a:txBody>
                  <a:tcPr horzOverflow="overflow">
                    <a:lnL>
                      <a:noFill/>
                    </a:lnL>
                    <a:lnR>
                      <a:noFill/>
                    </a:lnR>
                    <a:lnT>
                      <a:noFill/>
                    </a:lnT>
                    <a:lnB>
                      <a:noFill/>
                    </a:lnB>
                    <a:lnTlToBr>
                      <a:noFill/>
                    </a:lnTlToBr>
                    <a:lnBlToTr>
                      <a:noFill/>
                    </a:lnBlToTr>
                    <a:solidFill>
                      <a:srgbClr val="EAF5F6"/>
                    </a:solidFill>
                  </a:tcPr>
                </a:tc>
                <a:tc>
                  <a:txBody>
                    <a:bodyPr/>
                    <a:lstStyle>
                      <a:lvl1pPr eaLnBrk="0" hangingPunct="0">
                        <a:spcBef>
                          <a:spcPct val="20000"/>
                        </a:spcBef>
                        <a:buClr>
                          <a:srgbClr val="3399FF"/>
                        </a:buClr>
                        <a:defRPr sz="2400">
                          <a:solidFill>
                            <a:schemeClr val="tx1"/>
                          </a:solidFill>
                          <a:latin typeface="Arial" panose="020B0604020202020204" pitchFamily="34" charset="0"/>
                        </a:defRPr>
                      </a:lvl1pPr>
                      <a:lvl2pPr marL="742950" indent="-285750" eaLnBrk="0" hangingPunct="0">
                        <a:spcBef>
                          <a:spcPct val="20000"/>
                        </a:spcBef>
                        <a:buClr>
                          <a:srgbClr val="3399FF"/>
                        </a:buClr>
                        <a:defRPr sz="2000">
                          <a:solidFill>
                            <a:schemeClr val="tx1"/>
                          </a:solidFill>
                          <a:latin typeface="Arial" panose="020B0604020202020204" pitchFamily="34" charset="0"/>
                        </a:defRPr>
                      </a:lvl2pPr>
                      <a:lvl3pPr marL="1143000" indent="-228600" eaLnBrk="0" hangingPunct="0">
                        <a:spcBef>
                          <a:spcPct val="20000"/>
                        </a:spcBef>
                        <a:buClr>
                          <a:srgbClr val="3399FF"/>
                        </a:buClr>
                        <a:defRPr sz="2000">
                          <a:solidFill>
                            <a:schemeClr val="tx1"/>
                          </a:solidFill>
                          <a:latin typeface="Arial" panose="020B0604020202020204" pitchFamily="34" charset="0"/>
                        </a:defRPr>
                      </a:lvl3pPr>
                      <a:lvl4pPr marL="1600200" indent="-228600" eaLnBrk="0" hangingPunct="0">
                        <a:spcBef>
                          <a:spcPct val="20000"/>
                        </a:spcBef>
                        <a:buClr>
                          <a:srgbClr val="3399FF"/>
                        </a:buClr>
                        <a:defRPr>
                          <a:solidFill>
                            <a:schemeClr val="tx1"/>
                          </a:solidFill>
                          <a:latin typeface="Arial" panose="020B0604020202020204" pitchFamily="34" charset="0"/>
                        </a:defRPr>
                      </a:lvl4pPr>
                      <a:lvl5pPr marL="2057400" indent="-228600" eaLnBrk="0" hangingPunct="0">
                        <a:spcBef>
                          <a:spcPct val="20000"/>
                        </a:spcBef>
                        <a:buClr>
                          <a:srgbClr val="3399FF"/>
                        </a:buCl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99FF"/>
                        </a:buCl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99FF"/>
                        </a:buCl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99FF"/>
                        </a:buCl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99FF"/>
                        </a:buClr>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rgbClr val="3399FF"/>
                        </a:buClr>
                        <a:buSzTx/>
                        <a:buFontTx/>
                        <a:buNone/>
                        <a:tabLst/>
                      </a:pPr>
                      <a:r>
                        <a:rPr kumimoji="0" lang="en-US" sz="2400" b="0" i="0" u="none" strike="noStrike" cap="none" normalizeH="0" baseline="0" dirty="0">
                          <a:ln>
                            <a:noFill/>
                          </a:ln>
                          <a:solidFill>
                            <a:schemeClr val="tx1"/>
                          </a:solidFill>
                          <a:effectLst/>
                          <a:latin typeface="+mn-lt"/>
                          <a:ea typeface="ＭＳ Ｐゴシック" panose="020B0600070205080204" pitchFamily="34" charset="-128"/>
                        </a:rPr>
                        <a:t>---</a:t>
                      </a:r>
                    </a:p>
                  </a:txBody>
                  <a:tcPr horzOverflow="overflow">
                    <a:lnL>
                      <a:noFill/>
                    </a:lnL>
                    <a:lnR>
                      <a:noFill/>
                    </a:lnR>
                    <a:lnT>
                      <a:noFill/>
                    </a:lnT>
                    <a:lnB>
                      <a:noFill/>
                    </a:lnB>
                    <a:lnTlToBr>
                      <a:noFill/>
                    </a:lnTlToBr>
                    <a:lnBlToTr>
                      <a:noFill/>
                    </a:lnBlToTr>
                    <a:solidFill>
                      <a:srgbClr val="EAF5F6"/>
                    </a:solidFill>
                  </a:tcPr>
                </a:tc>
                <a:extLst>
                  <a:ext uri="{0D108BD9-81ED-4DB2-BD59-A6C34878D82A}">
                    <a16:rowId xmlns="" xmlns:a16="http://schemas.microsoft.com/office/drawing/2014/main" val="10004"/>
                  </a:ext>
                </a:extLst>
              </a:tr>
              <a:tr h="522817">
                <a:tc>
                  <a:txBody>
                    <a:bodyPr/>
                    <a:lstStyle>
                      <a:lvl1pPr eaLnBrk="0" hangingPunct="0">
                        <a:spcBef>
                          <a:spcPct val="20000"/>
                        </a:spcBef>
                        <a:buClr>
                          <a:srgbClr val="3399FF"/>
                        </a:buClr>
                        <a:defRPr sz="2400">
                          <a:solidFill>
                            <a:schemeClr val="tx1"/>
                          </a:solidFill>
                          <a:latin typeface="Arial" panose="020B0604020202020204" pitchFamily="34" charset="0"/>
                        </a:defRPr>
                      </a:lvl1pPr>
                      <a:lvl2pPr marL="742950" indent="-285750" eaLnBrk="0" hangingPunct="0">
                        <a:spcBef>
                          <a:spcPct val="20000"/>
                        </a:spcBef>
                        <a:buClr>
                          <a:srgbClr val="3399FF"/>
                        </a:buClr>
                        <a:defRPr sz="2000">
                          <a:solidFill>
                            <a:schemeClr val="tx1"/>
                          </a:solidFill>
                          <a:latin typeface="Arial" panose="020B0604020202020204" pitchFamily="34" charset="0"/>
                        </a:defRPr>
                      </a:lvl2pPr>
                      <a:lvl3pPr marL="1143000" indent="-228600" eaLnBrk="0" hangingPunct="0">
                        <a:spcBef>
                          <a:spcPct val="20000"/>
                        </a:spcBef>
                        <a:buClr>
                          <a:srgbClr val="3399FF"/>
                        </a:buClr>
                        <a:defRPr sz="2000">
                          <a:solidFill>
                            <a:schemeClr val="tx1"/>
                          </a:solidFill>
                          <a:latin typeface="Arial" panose="020B0604020202020204" pitchFamily="34" charset="0"/>
                        </a:defRPr>
                      </a:lvl3pPr>
                      <a:lvl4pPr marL="1600200" indent="-228600" eaLnBrk="0" hangingPunct="0">
                        <a:spcBef>
                          <a:spcPct val="20000"/>
                        </a:spcBef>
                        <a:buClr>
                          <a:srgbClr val="3399FF"/>
                        </a:buClr>
                        <a:defRPr>
                          <a:solidFill>
                            <a:schemeClr val="tx1"/>
                          </a:solidFill>
                          <a:latin typeface="Arial" panose="020B0604020202020204" pitchFamily="34" charset="0"/>
                        </a:defRPr>
                      </a:lvl4pPr>
                      <a:lvl5pPr marL="2057400" indent="-228600" eaLnBrk="0" hangingPunct="0">
                        <a:spcBef>
                          <a:spcPct val="20000"/>
                        </a:spcBef>
                        <a:buClr>
                          <a:srgbClr val="3399FF"/>
                        </a:buCl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99FF"/>
                        </a:buCl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99FF"/>
                        </a:buCl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99FF"/>
                        </a:buCl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99FF"/>
                        </a:buClr>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rgbClr val="3399FF"/>
                        </a:buClr>
                        <a:buSzTx/>
                        <a:buFontTx/>
                        <a:buNone/>
                        <a:tabLst/>
                      </a:pPr>
                      <a:r>
                        <a:rPr kumimoji="0" lang="en-US" sz="2400" b="0" i="0" u="none" strike="noStrike" cap="none" normalizeH="0" baseline="0" dirty="0">
                          <a:ln>
                            <a:noFill/>
                          </a:ln>
                          <a:solidFill>
                            <a:schemeClr val="tx1"/>
                          </a:solidFill>
                          <a:effectLst/>
                          <a:latin typeface="+mn-lt"/>
                          <a:ea typeface="ＭＳ Ｐゴシック" panose="020B0600070205080204" pitchFamily="34" charset="-128"/>
                        </a:rPr>
                        <a:t>5</a:t>
                      </a:r>
                    </a:p>
                  </a:txBody>
                  <a:tcPr horzOverflow="overflow">
                    <a:lnL>
                      <a:noFill/>
                    </a:lnL>
                    <a:lnR>
                      <a:noFill/>
                    </a:lnR>
                    <a:lnT>
                      <a:noFill/>
                    </a:lnT>
                    <a:lnB>
                      <a:noFill/>
                    </a:lnB>
                    <a:lnTlToBr>
                      <a:noFill/>
                    </a:lnTlToBr>
                    <a:lnBlToTr>
                      <a:noFill/>
                    </a:lnBlToTr>
                    <a:solidFill>
                      <a:srgbClr val="EAF5F6"/>
                    </a:solidFill>
                  </a:tcPr>
                </a:tc>
                <a:tc>
                  <a:txBody>
                    <a:bodyPr/>
                    <a:lstStyle>
                      <a:lvl1pPr eaLnBrk="0" hangingPunct="0">
                        <a:spcBef>
                          <a:spcPct val="20000"/>
                        </a:spcBef>
                        <a:buClr>
                          <a:srgbClr val="3399FF"/>
                        </a:buClr>
                        <a:defRPr sz="2400">
                          <a:solidFill>
                            <a:schemeClr val="tx1"/>
                          </a:solidFill>
                          <a:latin typeface="Arial" panose="020B0604020202020204" pitchFamily="34" charset="0"/>
                        </a:defRPr>
                      </a:lvl1pPr>
                      <a:lvl2pPr marL="742950" indent="-285750" eaLnBrk="0" hangingPunct="0">
                        <a:spcBef>
                          <a:spcPct val="20000"/>
                        </a:spcBef>
                        <a:buClr>
                          <a:srgbClr val="3399FF"/>
                        </a:buClr>
                        <a:defRPr sz="2000">
                          <a:solidFill>
                            <a:schemeClr val="tx1"/>
                          </a:solidFill>
                          <a:latin typeface="Arial" panose="020B0604020202020204" pitchFamily="34" charset="0"/>
                        </a:defRPr>
                      </a:lvl2pPr>
                      <a:lvl3pPr marL="1143000" indent="-228600" eaLnBrk="0" hangingPunct="0">
                        <a:spcBef>
                          <a:spcPct val="20000"/>
                        </a:spcBef>
                        <a:buClr>
                          <a:srgbClr val="3399FF"/>
                        </a:buClr>
                        <a:defRPr sz="2000">
                          <a:solidFill>
                            <a:schemeClr val="tx1"/>
                          </a:solidFill>
                          <a:latin typeface="Arial" panose="020B0604020202020204" pitchFamily="34" charset="0"/>
                        </a:defRPr>
                      </a:lvl3pPr>
                      <a:lvl4pPr marL="1600200" indent="-228600" eaLnBrk="0" hangingPunct="0">
                        <a:spcBef>
                          <a:spcPct val="20000"/>
                        </a:spcBef>
                        <a:buClr>
                          <a:srgbClr val="3399FF"/>
                        </a:buClr>
                        <a:defRPr>
                          <a:solidFill>
                            <a:schemeClr val="tx1"/>
                          </a:solidFill>
                          <a:latin typeface="Arial" panose="020B0604020202020204" pitchFamily="34" charset="0"/>
                        </a:defRPr>
                      </a:lvl4pPr>
                      <a:lvl5pPr marL="2057400" indent="-228600" eaLnBrk="0" hangingPunct="0">
                        <a:spcBef>
                          <a:spcPct val="20000"/>
                        </a:spcBef>
                        <a:buClr>
                          <a:srgbClr val="3399FF"/>
                        </a:buCl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99FF"/>
                        </a:buCl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99FF"/>
                        </a:buCl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99FF"/>
                        </a:buCl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99FF"/>
                        </a:buClr>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rgbClr val="3399FF"/>
                        </a:buClr>
                        <a:buSzTx/>
                        <a:buFontTx/>
                        <a:buNone/>
                        <a:tabLst/>
                      </a:pPr>
                      <a:r>
                        <a:rPr kumimoji="0" lang="en-US" sz="2400" b="0" i="0" u="none" strike="noStrike" cap="none" normalizeH="0" baseline="0" dirty="0">
                          <a:ln>
                            <a:noFill/>
                          </a:ln>
                          <a:solidFill>
                            <a:schemeClr val="tx1"/>
                          </a:solidFill>
                          <a:effectLst/>
                          <a:latin typeface="+mn-lt"/>
                          <a:ea typeface="ＭＳ Ｐゴシック" panose="020B0600070205080204" pitchFamily="34" charset="-128"/>
                        </a:rPr>
                        <a:t>11</a:t>
                      </a:r>
                    </a:p>
                  </a:txBody>
                  <a:tcPr horzOverflow="overflow">
                    <a:lnL>
                      <a:noFill/>
                    </a:lnL>
                    <a:lnR>
                      <a:noFill/>
                    </a:lnR>
                    <a:lnT>
                      <a:noFill/>
                    </a:lnT>
                    <a:lnB>
                      <a:noFill/>
                    </a:lnB>
                    <a:lnTlToBr>
                      <a:noFill/>
                    </a:lnTlToBr>
                    <a:lnBlToTr>
                      <a:noFill/>
                    </a:lnBlToTr>
                    <a:solidFill>
                      <a:srgbClr val="EAF5F6"/>
                    </a:solidFill>
                  </a:tcPr>
                </a:tc>
                <a:tc>
                  <a:txBody>
                    <a:bodyPr/>
                    <a:lstStyle>
                      <a:lvl1pPr eaLnBrk="0" hangingPunct="0">
                        <a:spcBef>
                          <a:spcPct val="20000"/>
                        </a:spcBef>
                        <a:buClr>
                          <a:srgbClr val="3399FF"/>
                        </a:buClr>
                        <a:defRPr sz="2400">
                          <a:solidFill>
                            <a:schemeClr val="tx1"/>
                          </a:solidFill>
                          <a:latin typeface="Arial" panose="020B0604020202020204" pitchFamily="34" charset="0"/>
                        </a:defRPr>
                      </a:lvl1pPr>
                      <a:lvl2pPr marL="742950" indent="-285750" eaLnBrk="0" hangingPunct="0">
                        <a:spcBef>
                          <a:spcPct val="20000"/>
                        </a:spcBef>
                        <a:buClr>
                          <a:srgbClr val="3399FF"/>
                        </a:buClr>
                        <a:defRPr sz="2000">
                          <a:solidFill>
                            <a:schemeClr val="tx1"/>
                          </a:solidFill>
                          <a:latin typeface="Arial" panose="020B0604020202020204" pitchFamily="34" charset="0"/>
                        </a:defRPr>
                      </a:lvl2pPr>
                      <a:lvl3pPr marL="1143000" indent="-228600" eaLnBrk="0" hangingPunct="0">
                        <a:spcBef>
                          <a:spcPct val="20000"/>
                        </a:spcBef>
                        <a:buClr>
                          <a:srgbClr val="3399FF"/>
                        </a:buClr>
                        <a:defRPr sz="2000">
                          <a:solidFill>
                            <a:schemeClr val="tx1"/>
                          </a:solidFill>
                          <a:latin typeface="Arial" panose="020B0604020202020204" pitchFamily="34" charset="0"/>
                        </a:defRPr>
                      </a:lvl3pPr>
                      <a:lvl4pPr marL="1600200" indent="-228600" eaLnBrk="0" hangingPunct="0">
                        <a:spcBef>
                          <a:spcPct val="20000"/>
                        </a:spcBef>
                        <a:buClr>
                          <a:srgbClr val="3399FF"/>
                        </a:buClr>
                        <a:defRPr>
                          <a:solidFill>
                            <a:schemeClr val="tx1"/>
                          </a:solidFill>
                          <a:latin typeface="Arial" panose="020B0604020202020204" pitchFamily="34" charset="0"/>
                        </a:defRPr>
                      </a:lvl4pPr>
                      <a:lvl5pPr marL="2057400" indent="-228600" eaLnBrk="0" hangingPunct="0">
                        <a:spcBef>
                          <a:spcPct val="20000"/>
                        </a:spcBef>
                        <a:buClr>
                          <a:srgbClr val="3399FF"/>
                        </a:buCl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99FF"/>
                        </a:buCl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99FF"/>
                        </a:buCl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99FF"/>
                        </a:buCl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99FF"/>
                        </a:buClr>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rgbClr val="3399FF"/>
                        </a:buClr>
                        <a:buSzTx/>
                        <a:buFontTx/>
                        <a:buNone/>
                        <a:tabLst/>
                      </a:pPr>
                      <a:r>
                        <a:rPr kumimoji="0" lang="en-US" sz="2400" b="0" i="0" u="none" strike="noStrike" cap="none" normalizeH="0" baseline="0" dirty="0">
                          <a:ln>
                            <a:noFill/>
                          </a:ln>
                          <a:solidFill>
                            <a:schemeClr val="tx1"/>
                          </a:solidFill>
                          <a:effectLst/>
                          <a:latin typeface="+mn-lt"/>
                          <a:ea typeface="ＭＳ Ｐゴシック" panose="020B0600070205080204" pitchFamily="34" charset="-128"/>
                        </a:rPr>
                        <a:t>28</a:t>
                      </a:r>
                    </a:p>
                  </a:txBody>
                  <a:tcPr horzOverflow="overflow">
                    <a:lnL>
                      <a:noFill/>
                    </a:lnL>
                    <a:lnR>
                      <a:noFill/>
                    </a:lnR>
                    <a:lnT>
                      <a:noFill/>
                    </a:lnT>
                    <a:lnB>
                      <a:noFill/>
                    </a:lnB>
                    <a:lnTlToBr>
                      <a:noFill/>
                    </a:lnTlToBr>
                    <a:lnBlToTr>
                      <a:noFill/>
                    </a:lnBlToTr>
                    <a:solidFill>
                      <a:srgbClr val="EAF5F6"/>
                    </a:solidFill>
                  </a:tcPr>
                </a:tc>
                <a:tc>
                  <a:txBody>
                    <a:bodyPr/>
                    <a:lstStyle>
                      <a:lvl1pPr eaLnBrk="0" hangingPunct="0">
                        <a:spcBef>
                          <a:spcPct val="20000"/>
                        </a:spcBef>
                        <a:buClr>
                          <a:srgbClr val="3399FF"/>
                        </a:buClr>
                        <a:defRPr sz="2400">
                          <a:solidFill>
                            <a:schemeClr val="tx1"/>
                          </a:solidFill>
                          <a:latin typeface="Arial" panose="020B0604020202020204" pitchFamily="34" charset="0"/>
                        </a:defRPr>
                      </a:lvl1pPr>
                      <a:lvl2pPr marL="742950" indent="-285750" eaLnBrk="0" hangingPunct="0">
                        <a:spcBef>
                          <a:spcPct val="20000"/>
                        </a:spcBef>
                        <a:buClr>
                          <a:srgbClr val="3399FF"/>
                        </a:buClr>
                        <a:defRPr sz="2000">
                          <a:solidFill>
                            <a:schemeClr val="tx1"/>
                          </a:solidFill>
                          <a:latin typeface="Arial" panose="020B0604020202020204" pitchFamily="34" charset="0"/>
                        </a:defRPr>
                      </a:lvl2pPr>
                      <a:lvl3pPr marL="1143000" indent="-228600" eaLnBrk="0" hangingPunct="0">
                        <a:spcBef>
                          <a:spcPct val="20000"/>
                        </a:spcBef>
                        <a:buClr>
                          <a:srgbClr val="3399FF"/>
                        </a:buClr>
                        <a:defRPr sz="2000">
                          <a:solidFill>
                            <a:schemeClr val="tx1"/>
                          </a:solidFill>
                          <a:latin typeface="Arial" panose="020B0604020202020204" pitchFamily="34" charset="0"/>
                        </a:defRPr>
                      </a:lvl3pPr>
                      <a:lvl4pPr marL="1600200" indent="-228600" eaLnBrk="0" hangingPunct="0">
                        <a:spcBef>
                          <a:spcPct val="20000"/>
                        </a:spcBef>
                        <a:buClr>
                          <a:srgbClr val="3399FF"/>
                        </a:buClr>
                        <a:defRPr>
                          <a:solidFill>
                            <a:schemeClr val="tx1"/>
                          </a:solidFill>
                          <a:latin typeface="Arial" panose="020B0604020202020204" pitchFamily="34" charset="0"/>
                        </a:defRPr>
                      </a:lvl4pPr>
                      <a:lvl5pPr marL="2057400" indent="-228600" eaLnBrk="0" hangingPunct="0">
                        <a:spcBef>
                          <a:spcPct val="20000"/>
                        </a:spcBef>
                        <a:buClr>
                          <a:srgbClr val="3399FF"/>
                        </a:buCl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99FF"/>
                        </a:buCl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99FF"/>
                        </a:buCl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99FF"/>
                        </a:buCl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99FF"/>
                        </a:buClr>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rgbClr val="3399FF"/>
                        </a:buClr>
                        <a:buSzTx/>
                        <a:buFontTx/>
                        <a:buNone/>
                        <a:tabLst/>
                      </a:pPr>
                      <a:r>
                        <a:rPr kumimoji="0" lang="en-US" sz="2400" b="0" i="0" u="none" strike="noStrike" cap="none" normalizeH="0" baseline="0" dirty="0">
                          <a:ln>
                            <a:noFill/>
                          </a:ln>
                          <a:solidFill>
                            <a:schemeClr val="tx1"/>
                          </a:solidFill>
                          <a:effectLst/>
                          <a:latin typeface="+mn-lt"/>
                          <a:ea typeface="ＭＳ Ｐゴシック" panose="020B0600070205080204" pitchFamily="34" charset="-128"/>
                        </a:rPr>
                        <a:t>---</a:t>
                      </a:r>
                    </a:p>
                  </a:txBody>
                  <a:tcPr horzOverflow="overflow">
                    <a:lnL>
                      <a:noFill/>
                    </a:lnL>
                    <a:lnR>
                      <a:noFill/>
                    </a:lnR>
                    <a:lnT>
                      <a:noFill/>
                    </a:lnT>
                    <a:lnB>
                      <a:noFill/>
                    </a:lnB>
                    <a:lnTlToBr>
                      <a:noFill/>
                    </a:lnTlToBr>
                    <a:lnBlToTr>
                      <a:noFill/>
                    </a:lnBlToTr>
                    <a:solidFill>
                      <a:srgbClr val="EAF5F6"/>
                    </a:solidFill>
                  </a:tcPr>
                </a:tc>
                <a:tc>
                  <a:txBody>
                    <a:bodyPr/>
                    <a:lstStyle>
                      <a:lvl1pPr eaLnBrk="0" hangingPunct="0">
                        <a:spcBef>
                          <a:spcPct val="20000"/>
                        </a:spcBef>
                        <a:buClr>
                          <a:srgbClr val="3399FF"/>
                        </a:buClr>
                        <a:defRPr sz="2400">
                          <a:solidFill>
                            <a:schemeClr val="tx1"/>
                          </a:solidFill>
                          <a:latin typeface="Arial" panose="020B0604020202020204" pitchFamily="34" charset="0"/>
                        </a:defRPr>
                      </a:lvl1pPr>
                      <a:lvl2pPr marL="742950" indent="-285750" eaLnBrk="0" hangingPunct="0">
                        <a:spcBef>
                          <a:spcPct val="20000"/>
                        </a:spcBef>
                        <a:buClr>
                          <a:srgbClr val="3399FF"/>
                        </a:buClr>
                        <a:defRPr sz="2000">
                          <a:solidFill>
                            <a:schemeClr val="tx1"/>
                          </a:solidFill>
                          <a:latin typeface="Arial" panose="020B0604020202020204" pitchFamily="34" charset="0"/>
                        </a:defRPr>
                      </a:lvl2pPr>
                      <a:lvl3pPr marL="1143000" indent="-228600" eaLnBrk="0" hangingPunct="0">
                        <a:spcBef>
                          <a:spcPct val="20000"/>
                        </a:spcBef>
                        <a:buClr>
                          <a:srgbClr val="3399FF"/>
                        </a:buClr>
                        <a:defRPr sz="2000">
                          <a:solidFill>
                            <a:schemeClr val="tx1"/>
                          </a:solidFill>
                          <a:latin typeface="Arial" panose="020B0604020202020204" pitchFamily="34" charset="0"/>
                        </a:defRPr>
                      </a:lvl3pPr>
                      <a:lvl4pPr marL="1600200" indent="-228600" eaLnBrk="0" hangingPunct="0">
                        <a:spcBef>
                          <a:spcPct val="20000"/>
                        </a:spcBef>
                        <a:buClr>
                          <a:srgbClr val="3399FF"/>
                        </a:buClr>
                        <a:defRPr>
                          <a:solidFill>
                            <a:schemeClr val="tx1"/>
                          </a:solidFill>
                          <a:latin typeface="Arial" panose="020B0604020202020204" pitchFamily="34" charset="0"/>
                        </a:defRPr>
                      </a:lvl4pPr>
                      <a:lvl5pPr marL="2057400" indent="-228600" eaLnBrk="0" hangingPunct="0">
                        <a:spcBef>
                          <a:spcPct val="20000"/>
                        </a:spcBef>
                        <a:buClr>
                          <a:srgbClr val="3399FF"/>
                        </a:buCl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99FF"/>
                        </a:buCl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99FF"/>
                        </a:buCl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99FF"/>
                        </a:buCl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99FF"/>
                        </a:buClr>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rgbClr val="3399FF"/>
                        </a:buClr>
                        <a:buSzTx/>
                        <a:buFontTx/>
                        <a:buNone/>
                        <a:tabLst/>
                      </a:pPr>
                      <a:r>
                        <a:rPr kumimoji="0" lang="en-US" sz="2400" b="0" i="0" u="none" strike="noStrike" cap="none" normalizeH="0" baseline="0" dirty="0">
                          <a:ln>
                            <a:noFill/>
                          </a:ln>
                          <a:solidFill>
                            <a:schemeClr val="tx1"/>
                          </a:solidFill>
                          <a:effectLst/>
                          <a:latin typeface="+mn-lt"/>
                          <a:ea typeface="ＭＳ Ｐゴシック" panose="020B0600070205080204" pitchFamily="34" charset="-128"/>
                        </a:rPr>
                        <a:t>---</a:t>
                      </a:r>
                    </a:p>
                  </a:txBody>
                  <a:tcPr horzOverflow="overflow">
                    <a:lnL>
                      <a:noFill/>
                    </a:lnL>
                    <a:lnR>
                      <a:noFill/>
                    </a:lnR>
                    <a:lnT>
                      <a:noFill/>
                    </a:lnT>
                    <a:lnB>
                      <a:noFill/>
                    </a:lnB>
                    <a:lnTlToBr>
                      <a:noFill/>
                    </a:lnTlToBr>
                    <a:lnBlToTr>
                      <a:noFill/>
                    </a:lnBlToTr>
                    <a:solidFill>
                      <a:srgbClr val="EAF5F6"/>
                    </a:solidFill>
                  </a:tcPr>
                </a:tc>
                <a:tc>
                  <a:txBody>
                    <a:bodyPr/>
                    <a:lstStyle>
                      <a:lvl1pPr eaLnBrk="0" hangingPunct="0">
                        <a:spcBef>
                          <a:spcPct val="20000"/>
                        </a:spcBef>
                        <a:buClr>
                          <a:srgbClr val="3399FF"/>
                        </a:buClr>
                        <a:defRPr sz="2400">
                          <a:solidFill>
                            <a:schemeClr val="tx1"/>
                          </a:solidFill>
                          <a:latin typeface="Arial" panose="020B0604020202020204" pitchFamily="34" charset="0"/>
                        </a:defRPr>
                      </a:lvl1pPr>
                      <a:lvl2pPr marL="742950" indent="-285750" eaLnBrk="0" hangingPunct="0">
                        <a:spcBef>
                          <a:spcPct val="20000"/>
                        </a:spcBef>
                        <a:buClr>
                          <a:srgbClr val="3399FF"/>
                        </a:buClr>
                        <a:defRPr sz="2000">
                          <a:solidFill>
                            <a:schemeClr val="tx1"/>
                          </a:solidFill>
                          <a:latin typeface="Arial" panose="020B0604020202020204" pitchFamily="34" charset="0"/>
                        </a:defRPr>
                      </a:lvl2pPr>
                      <a:lvl3pPr marL="1143000" indent="-228600" eaLnBrk="0" hangingPunct="0">
                        <a:spcBef>
                          <a:spcPct val="20000"/>
                        </a:spcBef>
                        <a:buClr>
                          <a:srgbClr val="3399FF"/>
                        </a:buClr>
                        <a:defRPr sz="2000">
                          <a:solidFill>
                            <a:schemeClr val="tx1"/>
                          </a:solidFill>
                          <a:latin typeface="Arial" panose="020B0604020202020204" pitchFamily="34" charset="0"/>
                        </a:defRPr>
                      </a:lvl3pPr>
                      <a:lvl4pPr marL="1600200" indent="-228600" eaLnBrk="0" hangingPunct="0">
                        <a:spcBef>
                          <a:spcPct val="20000"/>
                        </a:spcBef>
                        <a:buClr>
                          <a:srgbClr val="3399FF"/>
                        </a:buClr>
                        <a:defRPr>
                          <a:solidFill>
                            <a:schemeClr val="tx1"/>
                          </a:solidFill>
                          <a:latin typeface="Arial" panose="020B0604020202020204" pitchFamily="34" charset="0"/>
                        </a:defRPr>
                      </a:lvl4pPr>
                      <a:lvl5pPr marL="2057400" indent="-228600" eaLnBrk="0" hangingPunct="0">
                        <a:spcBef>
                          <a:spcPct val="20000"/>
                        </a:spcBef>
                        <a:buClr>
                          <a:srgbClr val="3399FF"/>
                        </a:buCl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99FF"/>
                        </a:buCl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99FF"/>
                        </a:buCl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99FF"/>
                        </a:buCl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99FF"/>
                        </a:buClr>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rgbClr val="3399FF"/>
                        </a:buClr>
                        <a:buSzTx/>
                        <a:buFontTx/>
                        <a:buNone/>
                        <a:tabLst/>
                      </a:pPr>
                      <a:r>
                        <a:rPr kumimoji="0" lang="en-US" sz="2400" b="0" i="0" u="none" strike="noStrike" cap="none" normalizeH="0" baseline="0" dirty="0">
                          <a:ln>
                            <a:noFill/>
                          </a:ln>
                          <a:solidFill>
                            <a:schemeClr val="tx1"/>
                          </a:solidFill>
                          <a:effectLst/>
                          <a:latin typeface="+mn-lt"/>
                          <a:ea typeface="ＭＳ Ｐゴシック" panose="020B0600070205080204" pitchFamily="34" charset="-128"/>
                        </a:rPr>
                        <a:t>---</a:t>
                      </a:r>
                    </a:p>
                  </a:txBody>
                  <a:tcPr horzOverflow="overflow">
                    <a:lnL>
                      <a:noFill/>
                    </a:lnL>
                    <a:lnR>
                      <a:noFill/>
                    </a:lnR>
                    <a:lnT>
                      <a:noFill/>
                    </a:lnT>
                    <a:lnB>
                      <a:noFill/>
                    </a:lnB>
                    <a:lnTlToBr>
                      <a:noFill/>
                    </a:lnTlToBr>
                    <a:lnBlToTr>
                      <a:noFill/>
                    </a:lnBlToTr>
                    <a:solidFill>
                      <a:srgbClr val="EAF5F6"/>
                    </a:solidFill>
                  </a:tcPr>
                </a:tc>
                <a:extLst>
                  <a:ext uri="{0D108BD9-81ED-4DB2-BD59-A6C34878D82A}">
                    <a16:rowId xmlns="" xmlns:a16="http://schemas.microsoft.com/office/drawing/2014/main" val="10005"/>
                  </a:ext>
                </a:extLst>
              </a:tr>
            </a:tbl>
          </a:graphicData>
        </a:graphic>
      </p:graphicFrame>
      <p:sp>
        <p:nvSpPr>
          <p:cNvPr id="6" name="TextBox 1"/>
          <p:cNvSpPr txBox="1">
            <a:spLocks noChangeArrowheads="1"/>
          </p:cNvSpPr>
          <p:nvPr/>
        </p:nvSpPr>
        <p:spPr bwMode="auto">
          <a:xfrm>
            <a:off x="76200" y="6477000"/>
            <a:ext cx="484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400" dirty="0"/>
              <a:t>LO5</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a:ea typeface="+mj-ea"/>
              </a:rPr>
              <a:t>Real World Considerations</a:t>
            </a:r>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379" y="1905000"/>
            <a:ext cx="6427641" cy="34290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fontAlgn="auto" hangingPunct="1">
              <a:spcAft>
                <a:spcPts val="0"/>
              </a:spcAft>
              <a:defRPr/>
            </a:pPr>
            <a:r>
              <a:rPr lang="en-US" altLang="en-US" dirty="0">
                <a:ea typeface="+mj-ea"/>
              </a:rPr>
              <a:t>Shortcomings of GDP</a:t>
            </a:r>
          </a:p>
        </p:txBody>
      </p:sp>
      <p:sp>
        <p:nvSpPr>
          <p:cNvPr id="50179" name="Rectangle 3"/>
          <p:cNvSpPr>
            <a:spLocks noGrp="1" noChangeArrowheads="1"/>
          </p:cNvSpPr>
          <p:nvPr>
            <p:ph idx="1"/>
          </p:nvPr>
        </p:nvSpPr>
        <p:spPr/>
        <p:txBody>
          <a:bodyPr/>
          <a:lstStyle/>
          <a:p>
            <a:pPr eaLnBrk="1" hangingPunct="1">
              <a:spcBef>
                <a:spcPct val="15000"/>
              </a:spcBef>
            </a:pPr>
            <a:r>
              <a:rPr lang="en-US" altLang="en-US" sz="3200" dirty="0"/>
              <a:t>Nonmarket activities</a:t>
            </a:r>
          </a:p>
          <a:p>
            <a:pPr eaLnBrk="1" hangingPunct="1">
              <a:spcBef>
                <a:spcPct val="15000"/>
              </a:spcBef>
            </a:pPr>
            <a:r>
              <a:rPr lang="en-US" altLang="en-US" sz="3200" dirty="0"/>
              <a:t>Leisure</a:t>
            </a:r>
          </a:p>
          <a:p>
            <a:pPr eaLnBrk="1" hangingPunct="1">
              <a:spcBef>
                <a:spcPct val="15000"/>
              </a:spcBef>
            </a:pPr>
            <a:r>
              <a:rPr lang="en-US" altLang="en-US" sz="3200" dirty="0"/>
              <a:t>Improved product quality</a:t>
            </a:r>
          </a:p>
          <a:p>
            <a:pPr eaLnBrk="1" hangingPunct="1">
              <a:spcBef>
                <a:spcPct val="15000"/>
              </a:spcBef>
            </a:pPr>
            <a:r>
              <a:rPr lang="en-US" altLang="en-US" sz="3200" dirty="0"/>
              <a:t>The underground economy</a:t>
            </a:r>
          </a:p>
          <a:p>
            <a:pPr eaLnBrk="1" hangingPunct="1">
              <a:spcBef>
                <a:spcPct val="15000"/>
              </a:spcBef>
            </a:pPr>
            <a:r>
              <a:rPr lang="en-US" altLang="en-US" sz="3200" dirty="0"/>
              <a:t>GDP and the environment</a:t>
            </a:r>
          </a:p>
          <a:p>
            <a:pPr eaLnBrk="1" hangingPunct="1">
              <a:spcBef>
                <a:spcPct val="15000"/>
              </a:spcBef>
            </a:pPr>
            <a:r>
              <a:rPr lang="en-US" altLang="en-US" sz="3200" dirty="0"/>
              <a:t>Composition and distribution of output</a:t>
            </a:r>
          </a:p>
          <a:p>
            <a:pPr eaLnBrk="1" hangingPunct="1">
              <a:spcBef>
                <a:spcPct val="15000"/>
              </a:spcBef>
            </a:pPr>
            <a:r>
              <a:rPr lang="en-US" altLang="en-US" sz="3200" dirty="0"/>
              <a:t>Noneconomic sources of well-being</a:t>
            </a:r>
          </a:p>
        </p:txBody>
      </p:sp>
      <p:sp>
        <p:nvSpPr>
          <p:cNvPr id="5" name="TextBox 1"/>
          <p:cNvSpPr txBox="1">
            <a:spLocks noChangeArrowheads="1"/>
          </p:cNvSpPr>
          <p:nvPr/>
        </p:nvSpPr>
        <p:spPr bwMode="auto">
          <a:xfrm>
            <a:off x="76200" y="6477000"/>
            <a:ext cx="484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400" dirty="0"/>
              <a:t>LO6</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57200" y="152400"/>
            <a:ext cx="7620000" cy="1143000"/>
          </a:xfrm>
        </p:spPr>
        <p:txBody>
          <a:bodyPr/>
          <a:lstStyle/>
          <a:p>
            <a:pPr eaLnBrk="1" fontAlgn="auto" hangingPunct="1">
              <a:spcAft>
                <a:spcPts val="0"/>
              </a:spcAft>
              <a:defRPr/>
            </a:pPr>
            <a:r>
              <a:rPr lang="en-US" altLang="en-US" dirty="0">
                <a:ea typeface="+mj-ea"/>
              </a:rPr>
              <a:t>Underground Economy</a:t>
            </a:r>
          </a:p>
        </p:txBody>
      </p:sp>
      <p:sp>
        <p:nvSpPr>
          <p:cNvPr id="5" name="TextBox 1"/>
          <p:cNvSpPr txBox="1">
            <a:spLocks noChangeArrowheads="1"/>
          </p:cNvSpPr>
          <p:nvPr/>
        </p:nvSpPr>
        <p:spPr bwMode="auto">
          <a:xfrm>
            <a:off x="76200" y="6477000"/>
            <a:ext cx="484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400" dirty="0"/>
              <a:t>LO6</a:t>
            </a:r>
          </a:p>
        </p:txBody>
      </p:sp>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0979" y="1298047"/>
            <a:ext cx="3832442" cy="5298545"/>
          </a:xfrm>
          <a:prstGeom prst="rect">
            <a:avLst/>
          </a:prstGeom>
        </p:spPr>
      </p:pic>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a:ea typeface="+mj-ea"/>
              </a:rPr>
              <a:t>Gross Output</a:t>
            </a:r>
          </a:p>
        </p:txBody>
      </p:sp>
      <p:sp>
        <p:nvSpPr>
          <p:cNvPr id="54275" name="Content Placeholder 2"/>
          <p:cNvSpPr>
            <a:spLocks noGrp="1"/>
          </p:cNvSpPr>
          <p:nvPr>
            <p:ph idx="1"/>
          </p:nvPr>
        </p:nvSpPr>
        <p:spPr/>
        <p:txBody>
          <a:bodyPr/>
          <a:lstStyle/>
          <a:p>
            <a:pPr eaLnBrk="1" hangingPunct="1"/>
            <a:r>
              <a:rPr lang="en-US" altLang="en-US" sz="3200" dirty="0"/>
              <a:t>Sum of</a:t>
            </a:r>
          </a:p>
          <a:p>
            <a:pPr lvl="1" eaLnBrk="1" hangingPunct="1">
              <a:buClr>
                <a:schemeClr val="accent1"/>
              </a:buClr>
            </a:pPr>
            <a:r>
              <a:rPr lang="en-US" altLang="en-US" sz="3200" dirty="0"/>
              <a:t>Resource Extraction</a:t>
            </a:r>
          </a:p>
          <a:p>
            <a:pPr lvl="1" eaLnBrk="1" hangingPunct="1">
              <a:buClr>
                <a:schemeClr val="accent1"/>
              </a:buClr>
            </a:pPr>
            <a:r>
              <a:rPr lang="en-US" altLang="en-US" sz="3200" dirty="0"/>
              <a:t>Production</a:t>
            </a:r>
          </a:p>
          <a:p>
            <a:pPr lvl="1" eaLnBrk="1" hangingPunct="1">
              <a:buClr>
                <a:schemeClr val="accent1"/>
              </a:buClr>
            </a:pPr>
            <a:r>
              <a:rPr lang="en-US" altLang="en-US" sz="3200" dirty="0"/>
              <a:t>Distribution </a:t>
            </a:r>
          </a:p>
          <a:p>
            <a:pPr lvl="1" eaLnBrk="1" hangingPunct="1">
              <a:buClr>
                <a:schemeClr val="accent1"/>
              </a:buClr>
            </a:pPr>
            <a:r>
              <a:rPr lang="en-US" altLang="en-US" sz="3200" dirty="0"/>
              <a:t>Final Output (GDP)</a:t>
            </a:r>
          </a:p>
          <a:p>
            <a:pPr eaLnBrk="1" hangingPunct="1"/>
            <a:r>
              <a:rPr lang="en-US" altLang="en-US" sz="3200" dirty="0"/>
              <a:t>Larger than GDP</a:t>
            </a:r>
          </a:p>
          <a:p>
            <a:pPr eaLnBrk="1" hangingPunct="1"/>
            <a:r>
              <a:rPr lang="en-US" altLang="en-US" sz="3200" dirty="0"/>
              <a:t>Better reflection of productive side of economy</a:t>
            </a:r>
          </a:p>
        </p:txBody>
      </p:sp>
      <p:sp>
        <p:nvSpPr>
          <p:cNvPr id="10" name="TextBox 1"/>
          <p:cNvSpPr txBox="1">
            <a:spLocks noChangeArrowheads="1"/>
          </p:cNvSpPr>
          <p:nvPr/>
        </p:nvSpPr>
        <p:spPr bwMode="auto">
          <a:xfrm>
            <a:off x="76200" y="6477000"/>
            <a:ext cx="484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400" dirty="0"/>
              <a:t>LO6</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fontAlgn="auto" hangingPunct="1">
              <a:spcAft>
                <a:spcPts val="0"/>
              </a:spcAft>
              <a:defRPr/>
            </a:pPr>
            <a:r>
              <a:rPr lang="en-US" altLang="en-US" dirty="0">
                <a:ea typeface="+mj-ea"/>
              </a:rPr>
              <a:t>Sources of BEA Data</a:t>
            </a:r>
          </a:p>
        </p:txBody>
      </p:sp>
      <p:sp>
        <p:nvSpPr>
          <p:cNvPr id="56323" name="Rectangle 3"/>
          <p:cNvSpPr>
            <a:spLocks noGrp="1" noChangeArrowheads="1"/>
          </p:cNvSpPr>
          <p:nvPr>
            <p:ph idx="1"/>
          </p:nvPr>
        </p:nvSpPr>
        <p:spPr/>
        <p:txBody>
          <a:bodyPr/>
          <a:lstStyle/>
          <a:p>
            <a:pPr eaLnBrk="1" hangingPunct="1"/>
            <a:r>
              <a:rPr lang="en-US" altLang="en-US" sz="3200" dirty="0"/>
              <a:t>Consumption</a:t>
            </a:r>
          </a:p>
          <a:p>
            <a:pPr lvl="1" eaLnBrk="1" hangingPunct="1">
              <a:buClr>
                <a:schemeClr val="accent1"/>
              </a:buClr>
            </a:pPr>
            <a:r>
              <a:rPr lang="en-US" altLang="en-US" sz="3200" dirty="0"/>
              <a:t>Census Bureau’s Retail Trade Survey</a:t>
            </a:r>
          </a:p>
          <a:p>
            <a:pPr lvl="1" eaLnBrk="1" hangingPunct="1">
              <a:buClr>
                <a:schemeClr val="accent1"/>
              </a:buClr>
            </a:pPr>
            <a:r>
              <a:rPr lang="en-US" altLang="en-US" sz="3200" dirty="0"/>
              <a:t>Census Bureau’s Survey of Manufacturers</a:t>
            </a:r>
          </a:p>
          <a:p>
            <a:pPr lvl="1" eaLnBrk="1" hangingPunct="1">
              <a:buClr>
                <a:schemeClr val="accent1"/>
              </a:buClr>
            </a:pPr>
            <a:r>
              <a:rPr lang="en-US" altLang="en-US" sz="3200" dirty="0"/>
              <a:t>Census Bureau’s Service Survey</a:t>
            </a:r>
          </a:p>
          <a:p>
            <a:pPr lvl="1" eaLnBrk="1" hangingPunct="1">
              <a:buClr>
                <a:schemeClr val="accent1"/>
              </a:buClr>
            </a:pPr>
            <a:r>
              <a:rPr lang="en-US" altLang="en-US" sz="3200" dirty="0"/>
              <a:t>Industry trade sources</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152400"/>
            <a:ext cx="8001000" cy="1143000"/>
          </a:xfrm>
        </p:spPr>
        <p:txBody>
          <a:bodyPr/>
          <a:lstStyle/>
          <a:p>
            <a:pPr eaLnBrk="1" fontAlgn="auto" hangingPunct="1">
              <a:spcAft>
                <a:spcPts val="0"/>
              </a:spcAft>
              <a:defRPr/>
            </a:pPr>
            <a:r>
              <a:rPr lang="en-US" altLang="en-US" dirty="0">
                <a:ea typeface="+mj-ea"/>
              </a:rPr>
              <a:t>Sources of BEA Data Continued</a:t>
            </a:r>
          </a:p>
        </p:txBody>
      </p:sp>
      <p:sp>
        <p:nvSpPr>
          <p:cNvPr id="58371" name="Rectangle 3"/>
          <p:cNvSpPr>
            <a:spLocks noGrp="1" noChangeArrowheads="1"/>
          </p:cNvSpPr>
          <p:nvPr>
            <p:ph idx="1"/>
          </p:nvPr>
        </p:nvSpPr>
        <p:spPr/>
        <p:txBody>
          <a:bodyPr/>
          <a:lstStyle/>
          <a:p>
            <a:pPr eaLnBrk="1" hangingPunct="1"/>
            <a:r>
              <a:rPr lang="en-US" altLang="en-US" sz="3200" dirty="0"/>
              <a:t>Investment</a:t>
            </a:r>
          </a:p>
          <a:p>
            <a:pPr lvl="1" eaLnBrk="1" hangingPunct="1">
              <a:buClr>
                <a:schemeClr val="accent1"/>
              </a:buClr>
            </a:pPr>
            <a:r>
              <a:rPr lang="en-US" altLang="en-US" sz="3200" dirty="0"/>
              <a:t>All consumption data sources</a:t>
            </a:r>
          </a:p>
          <a:p>
            <a:pPr lvl="1" eaLnBrk="1" hangingPunct="1">
              <a:buClr>
                <a:schemeClr val="accent1"/>
              </a:buClr>
            </a:pPr>
            <a:r>
              <a:rPr lang="en-US" altLang="en-US" sz="3200" dirty="0"/>
              <a:t>Census Bureau’s Housing Starts Survey and Housing Sales Survey</a:t>
            </a:r>
          </a:p>
          <a:p>
            <a:pPr lvl="1" eaLnBrk="1" hangingPunct="1">
              <a:buClr>
                <a:schemeClr val="accent1"/>
              </a:buClr>
            </a:pPr>
            <a:r>
              <a:rPr lang="en-US" altLang="en-US" sz="3200" dirty="0"/>
              <a:t>Retail Trade Survey</a:t>
            </a:r>
          </a:p>
          <a:p>
            <a:pPr lvl="1" eaLnBrk="1" hangingPunct="1">
              <a:buClr>
                <a:schemeClr val="accent1"/>
              </a:buClr>
            </a:pPr>
            <a:r>
              <a:rPr lang="en-US" altLang="en-US" sz="3200" dirty="0"/>
              <a:t>Wholesale Trade Survey</a:t>
            </a:r>
          </a:p>
          <a:p>
            <a:pPr lvl="1" eaLnBrk="1" hangingPunct="1">
              <a:buClr>
                <a:schemeClr val="accent1"/>
              </a:buClr>
            </a:pPr>
            <a:r>
              <a:rPr lang="en-US" altLang="en-US" sz="3200" dirty="0"/>
              <a:t>Survey of Manufacturing</a:t>
            </a:r>
          </a:p>
          <a:p>
            <a:pPr eaLnBrk="1" hangingPunct="1"/>
            <a:endParaRPr lang="en-US" altLang="en-US" sz="32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4"/>
          <p:cNvSpPr>
            <a:spLocks noGrp="1" noChangeArrowheads="1"/>
          </p:cNvSpPr>
          <p:nvPr>
            <p:ph type="title"/>
          </p:nvPr>
        </p:nvSpPr>
        <p:spPr>
          <a:xfrm>
            <a:off x="381000" y="152400"/>
            <a:ext cx="8001000" cy="1143000"/>
          </a:xfrm>
        </p:spPr>
        <p:txBody>
          <a:bodyPr/>
          <a:lstStyle/>
          <a:p>
            <a:pPr eaLnBrk="1" fontAlgn="auto" hangingPunct="1">
              <a:spcAft>
                <a:spcPts val="0"/>
              </a:spcAft>
              <a:defRPr/>
            </a:pPr>
            <a:r>
              <a:rPr lang="en-US" altLang="en-US" dirty="0">
                <a:ea typeface="+mj-ea"/>
              </a:rPr>
              <a:t>Sources of BEA Data Concluded</a:t>
            </a:r>
          </a:p>
        </p:txBody>
      </p:sp>
      <p:sp>
        <p:nvSpPr>
          <p:cNvPr id="60419" name="Rectangle 3"/>
          <p:cNvSpPr>
            <a:spLocks noGrp="1" noChangeArrowheads="1"/>
          </p:cNvSpPr>
          <p:nvPr>
            <p:ph idx="1"/>
          </p:nvPr>
        </p:nvSpPr>
        <p:spPr/>
        <p:txBody>
          <a:bodyPr/>
          <a:lstStyle/>
          <a:p>
            <a:pPr eaLnBrk="1" hangingPunct="1"/>
            <a:r>
              <a:rPr lang="en-US" altLang="en-US" sz="3200" dirty="0"/>
              <a:t>Government Purchases</a:t>
            </a:r>
          </a:p>
          <a:p>
            <a:pPr lvl="1" eaLnBrk="1" hangingPunct="1">
              <a:buClr>
                <a:schemeClr val="accent1"/>
              </a:buClr>
            </a:pPr>
            <a:r>
              <a:rPr lang="en-US" altLang="en-US" sz="3200" dirty="0"/>
              <a:t>Office of Personnel Management</a:t>
            </a:r>
          </a:p>
          <a:p>
            <a:pPr lvl="1" eaLnBrk="1" hangingPunct="1">
              <a:buClr>
                <a:schemeClr val="accent1"/>
              </a:buClr>
            </a:pPr>
            <a:r>
              <a:rPr lang="en-US" altLang="en-US" sz="3200" dirty="0"/>
              <a:t>Construction surveys</a:t>
            </a:r>
          </a:p>
          <a:p>
            <a:pPr lvl="1" eaLnBrk="1" hangingPunct="1">
              <a:buClr>
                <a:schemeClr val="accent1"/>
              </a:buClr>
            </a:pPr>
            <a:r>
              <a:rPr lang="en-US" altLang="en-US" sz="3200" dirty="0"/>
              <a:t>Census Bureau’s Survey of Government Finance</a:t>
            </a:r>
          </a:p>
          <a:p>
            <a:pPr eaLnBrk="1" hangingPunct="1"/>
            <a:r>
              <a:rPr lang="en-US" altLang="en-US" sz="3200" dirty="0"/>
              <a:t>Net Exports</a:t>
            </a:r>
          </a:p>
          <a:p>
            <a:pPr lvl="1" eaLnBrk="1" hangingPunct="1">
              <a:buClr>
                <a:schemeClr val="accent1"/>
              </a:buClr>
            </a:pPr>
            <a:r>
              <a:rPr lang="en-US" altLang="en-US" sz="3200" dirty="0"/>
              <a:t>U.S. Customs Service</a:t>
            </a:r>
          </a:p>
          <a:p>
            <a:pPr lvl="1" eaLnBrk="1" hangingPunct="1">
              <a:buClr>
                <a:schemeClr val="accent1"/>
              </a:buClr>
            </a:pPr>
            <a:r>
              <a:rPr lang="en-US" altLang="en-US" sz="3200" dirty="0"/>
              <a:t>BEA surveys and analysis</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fontAlgn="auto" hangingPunct="1">
              <a:spcAft>
                <a:spcPts val="0"/>
              </a:spcAft>
              <a:defRPr/>
            </a:pPr>
            <a:r>
              <a:rPr lang="en-US" altLang="en-US" dirty="0">
                <a:ea typeface="+mj-ea"/>
              </a:rPr>
              <a:t>Gross Domestic Product</a:t>
            </a:r>
          </a:p>
        </p:txBody>
      </p:sp>
      <p:sp>
        <p:nvSpPr>
          <p:cNvPr id="6147" name="Rectangle 3"/>
          <p:cNvSpPr>
            <a:spLocks noGrp="1" noChangeArrowheads="1"/>
          </p:cNvSpPr>
          <p:nvPr>
            <p:ph idx="1"/>
          </p:nvPr>
        </p:nvSpPr>
        <p:spPr/>
        <p:txBody>
          <a:bodyPr rtlCol="0">
            <a:normAutofit/>
          </a:bodyPr>
          <a:lstStyle/>
          <a:p>
            <a:pPr eaLnBrk="1" fontAlgn="auto" hangingPunct="1">
              <a:spcBef>
                <a:spcPct val="10000"/>
              </a:spcBef>
              <a:spcAft>
                <a:spcPts val="600"/>
              </a:spcAft>
              <a:defRPr/>
            </a:pPr>
            <a:r>
              <a:rPr lang="en-US" sz="3200" dirty="0">
                <a:ea typeface="+mn-ea"/>
              </a:rPr>
              <a:t>Measure of aggregate output</a:t>
            </a:r>
          </a:p>
          <a:p>
            <a:pPr eaLnBrk="1" fontAlgn="auto" hangingPunct="1">
              <a:spcBef>
                <a:spcPct val="10000"/>
              </a:spcBef>
              <a:spcAft>
                <a:spcPts val="600"/>
              </a:spcAft>
              <a:defRPr/>
            </a:pPr>
            <a:r>
              <a:rPr lang="en-US" sz="3200" dirty="0">
                <a:ea typeface="+mn-ea"/>
              </a:rPr>
              <a:t>Monetary measure</a:t>
            </a:r>
          </a:p>
          <a:p>
            <a:pPr eaLnBrk="1" fontAlgn="auto" hangingPunct="1">
              <a:spcBef>
                <a:spcPct val="10000"/>
              </a:spcBef>
              <a:spcAft>
                <a:spcPts val="600"/>
              </a:spcAft>
              <a:defRPr/>
            </a:pPr>
            <a:r>
              <a:rPr lang="en-US" sz="3200" dirty="0">
                <a:ea typeface="+mn-ea"/>
              </a:rPr>
              <a:t>Avoid </a:t>
            </a:r>
            <a:r>
              <a:rPr lang="en-US" sz="3200" b="1" dirty="0">
                <a:solidFill>
                  <a:schemeClr val="accent5">
                    <a:lumMod val="75000"/>
                  </a:schemeClr>
                </a:solidFill>
                <a:ea typeface="+mn-ea"/>
              </a:rPr>
              <a:t>multiple counting</a:t>
            </a:r>
          </a:p>
          <a:p>
            <a:pPr marL="640080" lvl="1" eaLnBrk="1" fontAlgn="auto" hangingPunct="1">
              <a:spcBef>
                <a:spcPct val="10000"/>
              </a:spcBef>
              <a:spcAft>
                <a:spcPts val="600"/>
              </a:spcAft>
              <a:buClr>
                <a:schemeClr val="accent1"/>
              </a:buClr>
              <a:defRPr/>
            </a:pPr>
            <a:r>
              <a:rPr lang="en-US" sz="3200" dirty="0">
                <a:ea typeface="+mn-ea"/>
              </a:rPr>
              <a:t>Market value </a:t>
            </a:r>
            <a:r>
              <a:rPr lang="en-US" sz="3200" b="1" dirty="0">
                <a:solidFill>
                  <a:schemeClr val="accent5">
                    <a:lumMod val="75000"/>
                  </a:schemeClr>
                </a:solidFill>
                <a:ea typeface="+mn-ea"/>
              </a:rPr>
              <a:t>final goods</a:t>
            </a:r>
          </a:p>
          <a:p>
            <a:pPr marL="640080" lvl="1" eaLnBrk="1" fontAlgn="auto" hangingPunct="1">
              <a:spcBef>
                <a:spcPct val="10000"/>
              </a:spcBef>
              <a:spcAft>
                <a:spcPts val="600"/>
              </a:spcAft>
              <a:buClr>
                <a:schemeClr val="accent1"/>
              </a:buClr>
              <a:defRPr/>
            </a:pPr>
            <a:r>
              <a:rPr lang="en-US" sz="3200" dirty="0">
                <a:ea typeface="+mn-ea"/>
              </a:rPr>
              <a:t>Ignore </a:t>
            </a:r>
            <a:r>
              <a:rPr lang="en-US" sz="3200" b="1" dirty="0">
                <a:solidFill>
                  <a:schemeClr val="accent5">
                    <a:lumMod val="75000"/>
                  </a:schemeClr>
                </a:solidFill>
                <a:ea typeface="+mn-ea"/>
              </a:rPr>
              <a:t>intermediate goods</a:t>
            </a:r>
          </a:p>
          <a:p>
            <a:pPr marL="640080" lvl="1" eaLnBrk="1" fontAlgn="auto" hangingPunct="1">
              <a:spcBef>
                <a:spcPct val="10000"/>
              </a:spcBef>
              <a:spcAft>
                <a:spcPts val="600"/>
              </a:spcAft>
              <a:buClr>
                <a:schemeClr val="accent1"/>
              </a:buClr>
              <a:defRPr/>
            </a:pPr>
            <a:r>
              <a:rPr lang="en-US" sz="3200" dirty="0">
                <a:ea typeface="+mn-ea"/>
              </a:rPr>
              <a:t>Count </a:t>
            </a:r>
            <a:r>
              <a:rPr lang="en-US" sz="3200" b="1" dirty="0">
                <a:solidFill>
                  <a:schemeClr val="accent5">
                    <a:lumMod val="75000"/>
                  </a:schemeClr>
                </a:solidFill>
                <a:ea typeface="+mn-ea"/>
              </a:rPr>
              <a:t>value added</a:t>
            </a:r>
          </a:p>
        </p:txBody>
      </p:sp>
      <p:sp>
        <p:nvSpPr>
          <p:cNvPr id="5" name="TextBox 1"/>
          <p:cNvSpPr txBox="1">
            <a:spLocks noChangeArrowheads="1"/>
          </p:cNvSpPr>
          <p:nvPr/>
        </p:nvSpPr>
        <p:spPr bwMode="auto">
          <a:xfrm>
            <a:off x="76200" y="6477000"/>
            <a:ext cx="484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400" dirty="0"/>
              <a:t>LO1</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a:ea typeface="+mj-ea"/>
              </a:rPr>
              <a:t>Monetary Measure</a:t>
            </a:r>
          </a:p>
        </p:txBody>
      </p:sp>
      <p:sp>
        <p:nvSpPr>
          <p:cNvPr id="4" name="TextBox 1"/>
          <p:cNvSpPr txBox="1">
            <a:spLocks noChangeArrowheads="1"/>
          </p:cNvSpPr>
          <p:nvPr/>
        </p:nvSpPr>
        <p:spPr bwMode="auto">
          <a:xfrm>
            <a:off x="76200" y="6477000"/>
            <a:ext cx="484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400" dirty="0"/>
              <a:t>LO1</a:t>
            </a:r>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2438400"/>
            <a:ext cx="7972425" cy="13716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274638"/>
            <a:ext cx="8458200" cy="1143000"/>
          </a:xfrm>
        </p:spPr>
        <p:txBody>
          <a:bodyPr/>
          <a:lstStyle/>
          <a:p>
            <a:pPr eaLnBrk="1" fontAlgn="auto" hangingPunct="1">
              <a:spcAft>
                <a:spcPts val="0"/>
              </a:spcAft>
              <a:defRPr/>
            </a:pPr>
            <a:r>
              <a:rPr lang="en-US" altLang="en-US" dirty="0">
                <a:ea typeface="+mj-ea"/>
              </a:rPr>
              <a:t>Gross Domestic Product Continued</a:t>
            </a:r>
          </a:p>
        </p:txBody>
      </p:sp>
      <p:grpSp>
        <p:nvGrpSpPr>
          <p:cNvPr id="13316" name="Group 39"/>
          <p:cNvGrpSpPr>
            <a:grpSpLocks/>
          </p:cNvGrpSpPr>
          <p:nvPr/>
        </p:nvGrpSpPr>
        <p:grpSpPr bwMode="auto">
          <a:xfrm>
            <a:off x="457200" y="1557831"/>
            <a:ext cx="8248650" cy="4889500"/>
            <a:chOff x="276" y="576"/>
            <a:chExt cx="5196" cy="3368"/>
          </a:xfrm>
        </p:grpSpPr>
        <p:sp>
          <p:nvSpPr>
            <p:cNvPr id="13317" name="Rectangle 5"/>
            <p:cNvSpPr>
              <a:spLocks noChangeArrowheads="1"/>
            </p:cNvSpPr>
            <p:nvPr/>
          </p:nvSpPr>
          <p:spPr bwMode="auto">
            <a:xfrm>
              <a:off x="276" y="576"/>
              <a:ext cx="2052" cy="1117"/>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tIns="45712" bIns="45712" anchor="b"/>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a:buClr>
                  <a:srgbClr val="3399FF"/>
                </a:buClr>
                <a:buFontTx/>
                <a:buNone/>
              </a:pPr>
              <a:r>
                <a:rPr lang="en-US" altLang="en-US" b="1" dirty="0"/>
                <a:t>(1)</a:t>
              </a:r>
            </a:p>
            <a:p>
              <a:pPr algn="ctr">
                <a:buClr>
                  <a:srgbClr val="3399FF"/>
                </a:buClr>
                <a:buFontTx/>
                <a:buNone/>
              </a:pPr>
              <a:r>
                <a:rPr lang="en-US" altLang="en-US" b="1" dirty="0"/>
                <a:t>Stage of Production</a:t>
              </a:r>
            </a:p>
          </p:txBody>
        </p:sp>
        <p:sp>
          <p:nvSpPr>
            <p:cNvPr id="13318" name="Rectangle 6"/>
            <p:cNvSpPr>
              <a:spLocks noChangeArrowheads="1"/>
            </p:cNvSpPr>
            <p:nvPr/>
          </p:nvSpPr>
          <p:spPr bwMode="auto">
            <a:xfrm>
              <a:off x="2328" y="576"/>
              <a:ext cx="1464" cy="1117"/>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tIns="45712" bIns="45712" anchor="b"/>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a:buClr>
                  <a:srgbClr val="3399FF"/>
                </a:buClr>
                <a:buFontTx/>
                <a:buNone/>
              </a:pPr>
              <a:r>
                <a:rPr lang="en-US" altLang="en-US" b="1" dirty="0"/>
                <a:t>(2)</a:t>
              </a:r>
            </a:p>
            <a:p>
              <a:pPr algn="ctr">
                <a:buClr>
                  <a:srgbClr val="3399FF"/>
                </a:buClr>
                <a:buFontTx/>
                <a:buNone/>
              </a:pPr>
              <a:r>
                <a:rPr lang="en-US" altLang="en-US" b="1" dirty="0"/>
                <a:t>Sales Value</a:t>
              </a:r>
            </a:p>
            <a:p>
              <a:pPr algn="ctr">
                <a:buClr>
                  <a:srgbClr val="3399FF"/>
                </a:buClr>
                <a:buFontTx/>
                <a:buNone/>
              </a:pPr>
              <a:r>
                <a:rPr lang="en-US" altLang="en-US" b="1" dirty="0"/>
                <a:t>of Materials</a:t>
              </a:r>
            </a:p>
            <a:p>
              <a:pPr algn="ctr">
                <a:buClr>
                  <a:srgbClr val="3399FF"/>
                </a:buClr>
                <a:buFontTx/>
                <a:buNone/>
              </a:pPr>
              <a:r>
                <a:rPr lang="en-US" altLang="en-US" b="1" dirty="0"/>
                <a:t>or Product</a:t>
              </a:r>
            </a:p>
          </p:txBody>
        </p:sp>
        <p:sp>
          <p:nvSpPr>
            <p:cNvPr id="13319" name="Rectangle 7"/>
            <p:cNvSpPr>
              <a:spLocks noChangeArrowheads="1"/>
            </p:cNvSpPr>
            <p:nvPr/>
          </p:nvSpPr>
          <p:spPr bwMode="auto">
            <a:xfrm>
              <a:off x="276" y="1693"/>
              <a:ext cx="2052" cy="282"/>
            </a:xfrm>
            <a:prstGeom prst="rect">
              <a:avLst/>
            </a:prstGeom>
            <a:solidFill>
              <a:schemeClr val="accent3">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tIns="45712" bIns="45712"/>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buClr>
                  <a:srgbClr val="3399FF"/>
                </a:buClr>
                <a:buFontTx/>
                <a:buNone/>
              </a:pPr>
              <a:endParaRPr lang="en-US" altLang="en-US" sz="1600" dirty="0"/>
            </a:p>
          </p:txBody>
        </p:sp>
        <p:sp>
          <p:nvSpPr>
            <p:cNvPr id="13320" name="Rectangle 8"/>
            <p:cNvSpPr>
              <a:spLocks noChangeArrowheads="1"/>
            </p:cNvSpPr>
            <p:nvPr/>
          </p:nvSpPr>
          <p:spPr bwMode="auto">
            <a:xfrm>
              <a:off x="2328" y="1693"/>
              <a:ext cx="1464" cy="282"/>
            </a:xfrm>
            <a:prstGeom prst="rect">
              <a:avLst/>
            </a:prstGeom>
            <a:solidFill>
              <a:schemeClr val="accent3">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tIns="45712" bIns="45712"/>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r">
                <a:buClr>
                  <a:srgbClr val="3399FF"/>
                </a:buClr>
                <a:buFontTx/>
                <a:buNone/>
              </a:pPr>
              <a:r>
                <a:rPr lang="en-US" altLang="en-US" sz="1600" dirty="0"/>
                <a:t>$     0</a:t>
              </a:r>
            </a:p>
          </p:txBody>
        </p:sp>
        <p:sp>
          <p:nvSpPr>
            <p:cNvPr id="13321" name="Rectangle 9"/>
            <p:cNvSpPr>
              <a:spLocks noChangeArrowheads="1"/>
            </p:cNvSpPr>
            <p:nvPr/>
          </p:nvSpPr>
          <p:spPr bwMode="auto">
            <a:xfrm>
              <a:off x="276" y="1975"/>
              <a:ext cx="2052" cy="281"/>
            </a:xfrm>
            <a:prstGeom prst="rect">
              <a:avLst/>
            </a:prstGeom>
            <a:solidFill>
              <a:schemeClr val="accent3">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tIns="45712" bIns="45712"/>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buClr>
                  <a:srgbClr val="3399FF"/>
                </a:buClr>
                <a:buFontTx/>
                <a:buNone/>
              </a:pPr>
              <a:r>
                <a:rPr lang="en-US" altLang="en-US" sz="1600" dirty="0"/>
                <a:t>Firm A, sheep ranch</a:t>
              </a:r>
            </a:p>
          </p:txBody>
        </p:sp>
        <p:sp>
          <p:nvSpPr>
            <p:cNvPr id="13322" name="Rectangle 10"/>
            <p:cNvSpPr>
              <a:spLocks noChangeArrowheads="1"/>
            </p:cNvSpPr>
            <p:nvPr/>
          </p:nvSpPr>
          <p:spPr bwMode="auto">
            <a:xfrm>
              <a:off x="2328" y="1975"/>
              <a:ext cx="1464" cy="281"/>
            </a:xfrm>
            <a:prstGeom prst="rect">
              <a:avLst/>
            </a:prstGeom>
            <a:solidFill>
              <a:schemeClr val="accent3">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tIns="45712" bIns="45712"/>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r">
                <a:buClr>
                  <a:srgbClr val="3399FF"/>
                </a:buClr>
                <a:buFontTx/>
                <a:buNone/>
              </a:pPr>
              <a:r>
                <a:rPr lang="en-US" altLang="en-US" sz="1600" dirty="0"/>
                <a:t>120</a:t>
              </a:r>
            </a:p>
          </p:txBody>
        </p:sp>
        <p:sp>
          <p:nvSpPr>
            <p:cNvPr id="13323" name="Rectangle 11"/>
            <p:cNvSpPr>
              <a:spLocks noChangeArrowheads="1"/>
            </p:cNvSpPr>
            <p:nvPr/>
          </p:nvSpPr>
          <p:spPr bwMode="auto">
            <a:xfrm>
              <a:off x="276" y="2256"/>
              <a:ext cx="2052" cy="282"/>
            </a:xfrm>
            <a:prstGeom prst="rect">
              <a:avLst/>
            </a:prstGeom>
            <a:solidFill>
              <a:schemeClr val="accent3">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tIns="45712" bIns="45712"/>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buClr>
                  <a:srgbClr val="3399FF"/>
                </a:buClr>
                <a:buFontTx/>
                <a:buNone/>
              </a:pPr>
              <a:r>
                <a:rPr lang="en-US" altLang="en-US" sz="1600" dirty="0"/>
                <a:t>Firm B, wool producer</a:t>
              </a:r>
            </a:p>
          </p:txBody>
        </p:sp>
        <p:sp>
          <p:nvSpPr>
            <p:cNvPr id="13324" name="Rectangle 12"/>
            <p:cNvSpPr>
              <a:spLocks noChangeArrowheads="1"/>
            </p:cNvSpPr>
            <p:nvPr/>
          </p:nvSpPr>
          <p:spPr bwMode="auto">
            <a:xfrm>
              <a:off x="2328" y="2256"/>
              <a:ext cx="1464" cy="282"/>
            </a:xfrm>
            <a:prstGeom prst="rect">
              <a:avLst/>
            </a:prstGeom>
            <a:solidFill>
              <a:schemeClr val="accent3">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tIns="45712" bIns="45712"/>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r">
                <a:buClr>
                  <a:srgbClr val="3399FF"/>
                </a:buClr>
                <a:buFontTx/>
                <a:buNone/>
              </a:pPr>
              <a:r>
                <a:rPr lang="en-US" altLang="en-US" sz="1600" dirty="0"/>
                <a:t>180</a:t>
              </a:r>
            </a:p>
          </p:txBody>
        </p:sp>
        <p:sp>
          <p:nvSpPr>
            <p:cNvPr id="13325" name="Rectangle 13"/>
            <p:cNvSpPr>
              <a:spLocks noChangeArrowheads="1"/>
            </p:cNvSpPr>
            <p:nvPr/>
          </p:nvSpPr>
          <p:spPr bwMode="auto">
            <a:xfrm>
              <a:off x="276" y="2538"/>
              <a:ext cx="2052" cy="281"/>
            </a:xfrm>
            <a:prstGeom prst="rect">
              <a:avLst/>
            </a:prstGeom>
            <a:solidFill>
              <a:schemeClr val="accent3">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tIns="45712" bIns="45712"/>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buClr>
                  <a:srgbClr val="3399FF"/>
                </a:buClr>
                <a:buFontTx/>
                <a:buNone/>
              </a:pPr>
              <a:r>
                <a:rPr lang="en-US" altLang="en-US" sz="1600" dirty="0"/>
                <a:t>Firm C, coat manufacturer</a:t>
              </a:r>
            </a:p>
          </p:txBody>
        </p:sp>
        <p:sp>
          <p:nvSpPr>
            <p:cNvPr id="13326" name="Rectangle 14"/>
            <p:cNvSpPr>
              <a:spLocks noChangeArrowheads="1"/>
            </p:cNvSpPr>
            <p:nvPr/>
          </p:nvSpPr>
          <p:spPr bwMode="auto">
            <a:xfrm>
              <a:off x="2328" y="2538"/>
              <a:ext cx="1464" cy="281"/>
            </a:xfrm>
            <a:prstGeom prst="rect">
              <a:avLst/>
            </a:prstGeom>
            <a:solidFill>
              <a:schemeClr val="accent3">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tIns="45712" bIns="45712"/>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r">
                <a:buClr>
                  <a:srgbClr val="3399FF"/>
                </a:buClr>
                <a:buFontTx/>
                <a:buNone/>
              </a:pPr>
              <a:r>
                <a:rPr lang="en-US" altLang="en-US" sz="1600" dirty="0"/>
                <a:t>220</a:t>
              </a:r>
            </a:p>
          </p:txBody>
        </p:sp>
        <p:sp>
          <p:nvSpPr>
            <p:cNvPr id="13327" name="Rectangle 15"/>
            <p:cNvSpPr>
              <a:spLocks noChangeArrowheads="1"/>
            </p:cNvSpPr>
            <p:nvPr/>
          </p:nvSpPr>
          <p:spPr bwMode="auto">
            <a:xfrm>
              <a:off x="276" y="2819"/>
              <a:ext cx="2052" cy="281"/>
            </a:xfrm>
            <a:prstGeom prst="rect">
              <a:avLst/>
            </a:prstGeom>
            <a:solidFill>
              <a:schemeClr val="accent3">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tIns="45712" bIns="45712"/>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buClr>
                  <a:srgbClr val="3399FF"/>
                </a:buClr>
                <a:buFontTx/>
                <a:buNone/>
              </a:pPr>
              <a:r>
                <a:rPr lang="en-US" altLang="en-US" sz="1600" dirty="0"/>
                <a:t>Firm D, clothing wholesaler</a:t>
              </a:r>
            </a:p>
          </p:txBody>
        </p:sp>
        <p:sp>
          <p:nvSpPr>
            <p:cNvPr id="13328" name="Rectangle 16"/>
            <p:cNvSpPr>
              <a:spLocks noChangeArrowheads="1"/>
            </p:cNvSpPr>
            <p:nvPr/>
          </p:nvSpPr>
          <p:spPr bwMode="auto">
            <a:xfrm>
              <a:off x="2328" y="2819"/>
              <a:ext cx="1464" cy="281"/>
            </a:xfrm>
            <a:prstGeom prst="rect">
              <a:avLst/>
            </a:prstGeom>
            <a:solidFill>
              <a:schemeClr val="accent3">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tIns="45712" bIns="45712"/>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r">
                <a:buClr>
                  <a:srgbClr val="3399FF"/>
                </a:buClr>
                <a:buFontTx/>
                <a:buNone/>
              </a:pPr>
              <a:r>
                <a:rPr lang="en-US" altLang="en-US" sz="1600" dirty="0"/>
                <a:t>270</a:t>
              </a:r>
            </a:p>
          </p:txBody>
        </p:sp>
        <p:sp>
          <p:nvSpPr>
            <p:cNvPr id="13329" name="Rectangle 17"/>
            <p:cNvSpPr>
              <a:spLocks noChangeArrowheads="1"/>
            </p:cNvSpPr>
            <p:nvPr/>
          </p:nvSpPr>
          <p:spPr bwMode="auto">
            <a:xfrm>
              <a:off x="276" y="3100"/>
              <a:ext cx="2052" cy="282"/>
            </a:xfrm>
            <a:prstGeom prst="rect">
              <a:avLst/>
            </a:prstGeom>
            <a:solidFill>
              <a:schemeClr val="accent3">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tIns="45712" bIns="45712"/>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buClr>
                  <a:srgbClr val="3399FF"/>
                </a:buClr>
                <a:buFontTx/>
                <a:buNone/>
              </a:pPr>
              <a:r>
                <a:rPr lang="en-US" altLang="en-US" sz="1600" dirty="0"/>
                <a:t>Firm E, retail clothier</a:t>
              </a:r>
            </a:p>
          </p:txBody>
        </p:sp>
        <p:sp>
          <p:nvSpPr>
            <p:cNvPr id="13330" name="Rectangle 18"/>
            <p:cNvSpPr>
              <a:spLocks noChangeArrowheads="1"/>
            </p:cNvSpPr>
            <p:nvPr/>
          </p:nvSpPr>
          <p:spPr bwMode="auto">
            <a:xfrm>
              <a:off x="2328" y="3100"/>
              <a:ext cx="1464" cy="282"/>
            </a:xfrm>
            <a:prstGeom prst="rect">
              <a:avLst/>
            </a:prstGeom>
            <a:solidFill>
              <a:schemeClr val="accent3">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tIns="45712" bIns="45712"/>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r">
                <a:buClr>
                  <a:srgbClr val="3399FF"/>
                </a:buClr>
                <a:buFontTx/>
                <a:buNone/>
              </a:pPr>
              <a:r>
                <a:rPr lang="en-US" altLang="en-US" sz="1600" u="sng" dirty="0"/>
                <a:t>350</a:t>
              </a:r>
            </a:p>
          </p:txBody>
        </p:sp>
        <p:sp>
          <p:nvSpPr>
            <p:cNvPr id="13331" name="Rectangle 19"/>
            <p:cNvSpPr>
              <a:spLocks noChangeArrowheads="1"/>
            </p:cNvSpPr>
            <p:nvPr/>
          </p:nvSpPr>
          <p:spPr bwMode="auto">
            <a:xfrm>
              <a:off x="276" y="3382"/>
              <a:ext cx="2052" cy="281"/>
            </a:xfrm>
            <a:prstGeom prst="rect">
              <a:avLst/>
            </a:prstGeom>
            <a:solidFill>
              <a:schemeClr val="accent3">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tIns="45712" bIns="45712"/>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buClr>
                  <a:srgbClr val="3399FF"/>
                </a:buClr>
                <a:buFontTx/>
                <a:buNone/>
              </a:pPr>
              <a:r>
                <a:rPr lang="en-US" altLang="en-US" sz="1600" dirty="0"/>
                <a:t>     Total Sales Value</a:t>
              </a:r>
            </a:p>
          </p:txBody>
        </p:sp>
        <p:sp>
          <p:nvSpPr>
            <p:cNvPr id="13332" name="Rectangle 20"/>
            <p:cNvSpPr>
              <a:spLocks noChangeArrowheads="1"/>
            </p:cNvSpPr>
            <p:nvPr/>
          </p:nvSpPr>
          <p:spPr bwMode="auto">
            <a:xfrm>
              <a:off x="2328" y="3382"/>
              <a:ext cx="1464" cy="281"/>
            </a:xfrm>
            <a:prstGeom prst="rect">
              <a:avLst/>
            </a:prstGeom>
            <a:solidFill>
              <a:schemeClr val="accent3">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tIns="45712" bIns="45712"/>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r">
                <a:buClr>
                  <a:srgbClr val="3399FF"/>
                </a:buClr>
                <a:buFontTx/>
                <a:buNone/>
              </a:pPr>
              <a:r>
                <a:rPr lang="en-US" altLang="en-US" sz="1600" dirty="0"/>
                <a:t>$1140</a:t>
              </a:r>
            </a:p>
          </p:txBody>
        </p:sp>
        <p:sp>
          <p:nvSpPr>
            <p:cNvPr id="13333" name="Rectangle 21"/>
            <p:cNvSpPr>
              <a:spLocks noChangeArrowheads="1"/>
            </p:cNvSpPr>
            <p:nvPr/>
          </p:nvSpPr>
          <p:spPr bwMode="auto">
            <a:xfrm>
              <a:off x="276" y="3663"/>
              <a:ext cx="2052" cy="281"/>
            </a:xfrm>
            <a:prstGeom prst="rect">
              <a:avLst/>
            </a:prstGeom>
            <a:solidFill>
              <a:schemeClr val="accent3">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tIns="45712" bIns="45712"/>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buClr>
                  <a:srgbClr val="3399FF"/>
                </a:buClr>
                <a:buFontTx/>
                <a:buNone/>
              </a:pPr>
              <a:r>
                <a:rPr lang="en-US" altLang="en-US" sz="1600" dirty="0"/>
                <a:t>     Value Added (total income)</a:t>
              </a:r>
            </a:p>
          </p:txBody>
        </p:sp>
        <p:sp>
          <p:nvSpPr>
            <p:cNvPr id="13334" name="Rectangle 22"/>
            <p:cNvSpPr>
              <a:spLocks noChangeArrowheads="1"/>
            </p:cNvSpPr>
            <p:nvPr/>
          </p:nvSpPr>
          <p:spPr bwMode="auto">
            <a:xfrm>
              <a:off x="2328" y="3663"/>
              <a:ext cx="1464" cy="281"/>
            </a:xfrm>
            <a:prstGeom prst="rect">
              <a:avLst/>
            </a:prstGeom>
            <a:solidFill>
              <a:schemeClr val="accent3">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tIns="45712" bIns="45712"/>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buClr>
                  <a:srgbClr val="3399FF"/>
                </a:buClr>
                <a:buFontTx/>
                <a:buNone/>
              </a:pPr>
              <a:endParaRPr lang="en-US" altLang="en-US" sz="1600" dirty="0"/>
            </a:p>
          </p:txBody>
        </p:sp>
        <p:sp>
          <p:nvSpPr>
            <p:cNvPr id="13335" name="Rectangle 24"/>
            <p:cNvSpPr>
              <a:spLocks noChangeArrowheads="1"/>
            </p:cNvSpPr>
            <p:nvPr/>
          </p:nvSpPr>
          <p:spPr bwMode="auto">
            <a:xfrm>
              <a:off x="3792" y="576"/>
              <a:ext cx="1680" cy="1112"/>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a:buClr>
                  <a:srgbClr val="3399FF"/>
                </a:buClr>
                <a:buFontTx/>
                <a:buNone/>
              </a:pPr>
              <a:r>
                <a:rPr lang="en-US" altLang="en-US" b="1" dirty="0"/>
                <a:t>(3)</a:t>
              </a:r>
            </a:p>
            <a:p>
              <a:pPr algn="ctr">
                <a:buClr>
                  <a:srgbClr val="3399FF"/>
                </a:buClr>
                <a:buFontTx/>
                <a:buNone/>
              </a:pPr>
              <a:r>
                <a:rPr lang="en-US" altLang="en-US" b="1" dirty="0"/>
                <a:t>Value</a:t>
              </a:r>
            </a:p>
            <a:p>
              <a:pPr algn="ctr">
                <a:buClr>
                  <a:srgbClr val="3399FF"/>
                </a:buClr>
                <a:buFontTx/>
                <a:buNone/>
              </a:pPr>
              <a:r>
                <a:rPr lang="en-US" altLang="en-US" b="1" dirty="0"/>
                <a:t>Added</a:t>
              </a:r>
            </a:p>
          </p:txBody>
        </p:sp>
        <p:sp>
          <p:nvSpPr>
            <p:cNvPr id="13336" name="Rectangle 25"/>
            <p:cNvSpPr>
              <a:spLocks noChangeArrowheads="1"/>
            </p:cNvSpPr>
            <p:nvPr/>
          </p:nvSpPr>
          <p:spPr bwMode="auto">
            <a:xfrm>
              <a:off x="3792" y="1688"/>
              <a:ext cx="1680" cy="444"/>
            </a:xfrm>
            <a:prstGeom prst="rect">
              <a:avLst/>
            </a:prstGeom>
            <a:solidFill>
              <a:schemeClr val="accent3">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buClr>
                  <a:srgbClr val="3399FF"/>
                </a:buClr>
                <a:buFontTx/>
                <a:buNone/>
              </a:pPr>
              <a:r>
                <a:rPr lang="en-US" altLang="en-US" sz="1600" dirty="0"/>
                <a:t>]--------$120 (= $120 - $  0)</a:t>
              </a:r>
            </a:p>
          </p:txBody>
        </p:sp>
        <p:sp>
          <p:nvSpPr>
            <p:cNvPr id="13337" name="Rectangle 26"/>
            <p:cNvSpPr>
              <a:spLocks noChangeArrowheads="1"/>
            </p:cNvSpPr>
            <p:nvPr/>
          </p:nvSpPr>
          <p:spPr bwMode="auto">
            <a:xfrm>
              <a:off x="3792" y="2132"/>
              <a:ext cx="1680" cy="306"/>
            </a:xfrm>
            <a:prstGeom prst="rect">
              <a:avLst/>
            </a:prstGeom>
            <a:solidFill>
              <a:schemeClr val="accent3">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buClr>
                  <a:srgbClr val="3399FF"/>
                </a:buClr>
                <a:buFontTx/>
                <a:buNone/>
              </a:pPr>
              <a:r>
                <a:rPr lang="en-US" altLang="en-US" sz="1600" dirty="0"/>
                <a:t>]--------   60 (=   180 - 120)</a:t>
              </a:r>
            </a:p>
          </p:txBody>
        </p:sp>
        <p:sp>
          <p:nvSpPr>
            <p:cNvPr id="13338" name="Rectangle 27"/>
            <p:cNvSpPr>
              <a:spLocks noChangeArrowheads="1"/>
            </p:cNvSpPr>
            <p:nvPr/>
          </p:nvSpPr>
          <p:spPr bwMode="auto">
            <a:xfrm>
              <a:off x="3792" y="2438"/>
              <a:ext cx="1680" cy="276"/>
            </a:xfrm>
            <a:prstGeom prst="rect">
              <a:avLst/>
            </a:prstGeom>
            <a:solidFill>
              <a:schemeClr val="accent3">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buClr>
                  <a:srgbClr val="3399FF"/>
                </a:buClr>
                <a:buFontTx/>
                <a:buNone/>
              </a:pPr>
              <a:r>
                <a:rPr lang="en-US" altLang="en-US" sz="1600" dirty="0"/>
                <a:t>]--------   40 (=   220 - 180) </a:t>
              </a:r>
            </a:p>
          </p:txBody>
        </p:sp>
        <p:sp>
          <p:nvSpPr>
            <p:cNvPr id="13339" name="Rectangle 28"/>
            <p:cNvSpPr>
              <a:spLocks noChangeArrowheads="1"/>
            </p:cNvSpPr>
            <p:nvPr/>
          </p:nvSpPr>
          <p:spPr bwMode="auto">
            <a:xfrm>
              <a:off x="3792" y="2714"/>
              <a:ext cx="1680" cy="288"/>
            </a:xfrm>
            <a:prstGeom prst="rect">
              <a:avLst/>
            </a:prstGeom>
            <a:solidFill>
              <a:schemeClr val="accent3">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buClr>
                  <a:srgbClr val="3399FF"/>
                </a:buClr>
                <a:buFontTx/>
                <a:buNone/>
              </a:pPr>
              <a:r>
                <a:rPr lang="en-US" altLang="en-US" sz="1600" dirty="0"/>
                <a:t>]--------   50 (=   270 - 220)</a:t>
              </a:r>
            </a:p>
          </p:txBody>
        </p:sp>
        <p:sp>
          <p:nvSpPr>
            <p:cNvPr id="13340" name="Rectangle 29"/>
            <p:cNvSpPr>
              <a:spLocks noChangeArrowheads="1"/>
            </p:cNvSpPr>
            <p:nvPr/>
          </p:nvSpPr>
          <p:spPr bwMode="auto">
            <a:xfrm>
              <a:off x="3792" y="3002"/>
              <a:ext cx="1680" cy="270"/>
            </a:xfrm>
            <a:prstGeom prst="rect">
              <a:avLst/>
            </a:prstGeom>
            <a:solidFill>
              <a:schemeClr val="accent3">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buClr>
                  <a:srgbClr val="3399FF"/>
                </a:buClr>
                <a:buFontTx/>
                <a:buNone/>
              </a:pPr>
              <a:r>
                <a:rPr lang="en-US" altLang="en-US" sz="1600" dirty="0"/>
                <a:t>]--------   80 (=   350 - 270)</a:t>
              </a:r>
            </a:p>
          </p:txBody>
        </p:sp>
        <p:sp>
          <p:nvSpPr>
            <p:cNvPr id="13341" name="Rectangle 30"/>
            <p:cNvSpPr>
              <a:spLocks noChangeArrowheads="1"/>
            </p:cNvSpPr>
            <p:nvPr/>
          </p:nvSpPr>
          <p:spPr bwMode="auto">
            <a:xfrm>
              <a:off x="3792" y="3272"/>
              <a:ext cx="1680" cy="672"/>
            </a:xfrm>
            <a:prstGeom prst="rect">
              <a:avLst/>
            </a:prstGeom>
            <a:solidFill>
              <a:schemeClr val="accent3">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a:buClr>
                  <a:srgbClr val="3399FF"/>
                </a:buClr>
                <a:buFontTx/>
                <a:buNone/>
              </a:pPr>
              <a:endParaRPr lang="en-US" altLang="en-US" sz="1600" b="1" dirty="0"/>
            </a:p>
            <a:p>
              <a:pPr algn="ctr">
                <a:buClr>
                  <a:srgbClr val="3399FF"/>
                </a:buClr>
                <a:buFontTx/>
                <a:buNone/>
              </a:pPr>
              <a:r>
                <a:rPr lang="en-US" altLang="en-US" sz="1600" b="1" u="sng" dirty="0"/>
                <a:t>  </a:t>
              </a:r>
            </a:p>
            <a:p>
              <a:pPr algn="ctr">
                <a:buClr>
                  <a:srgbClr val="3399FF"/>
                </a:buClr>
                <a:buFontTx/>
                <a:buNone/>
              </a:pPr>
              <a:r>
                <a:rPr lang="en-US" altLang="en-US" sz="1600" b="1" dirty="0"/>
                <a:t>$350</a:t>
              </a:r>
            </a:p>
          </p:txBody>
        </p:sp>
      </p:grpSp>
      <p:sp>
        <p:nvSpPr>
          <p:cNvPr id="30" name="TextBox 1"/>
          <p:cNvSpPr txBox="1">
            <a:spLocks noChangeArrowheads="1"/>
          </p:cNvSpPr>
          <p:nvPr/>
        </p:nvSpPr>
        <p:spPr bwMode="auto">
          <a:xfrm>
            <a:off x="76200" y="6477000"/>
            <a:ext cx="484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400" dirty="0"/>
              <a:t>LO1</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fontAlgn="auto" hangingPunct="1">
              <a:spcAft>
                <a:spcPts val="0"/>
              </a:spcAft>
              <a:defRPr/>
            </a:pPr>
            <a:r>
              <a:rPr lang="en-US" altLang="en-US" dirty="0">
                <a:ea typeface="+mj-ea"/>
              </a:rPr>
              <a:t>Gross Domestic Product Concluded</a:t>
            </a:r>
          </a:p>
        </p:txBody>
      </p:sp>
      <p:sp>
        <p:nvSpPr>
          <p:cNvPr id="15363" name="Rectangle 3"/>
          <p:cNvSpPr>
            <a:spLocks noGrp="1" noChangeArrowheads="1"/>
          </p:cNvSpPr>
          <p:nvPr>
            <p:ph idx="1"/>
          </p:nvPr>
        </p:nvSpPr>
        <p:spPr>
          <a:xfrm>
            <a:off x="457200" y="1752600"/>
            <a:ext cx="7620000" cy="4800600"/>
          </a:xfrm>
        </p:spPr>
        <p:txBody>
          <a:bodyPr/>
          <a:lstStyle/>
          <a:p>
            <a:pPr eaLnBrk="1" hangingPunct="1"/>
            <a:r>
              <a:rPr lang="en-US" altLang="en-US" sz="3200" dirty="0"/>
              <a:t>Exclude financial transactions</a:t>
            </a:r>
          </a:p>
          <a:p>
            <a:pPr lvl="1" eaLnBrk="1" hangingPunct="1">
              <a:buClr>
                <a:schemeClr val="accent1"/>
              </a:buClr>
            </a:pPr>
            <a:r>
              <a:rPr lang="en-US" altLang="en-US" sz="3200" dirty="0"/>
              <a:t>Public transfer payments</a:t>
            </a:r>
          </a:p>
          <a:p>
            <a:pPr lvl="1" eaLnBrk="1" hangingPunct="1">
              <a:buClr>
                <a:schemeClr val="accent1"/>
              </a:buClr>
            </a:pPr>
            <a:r>
              <a:rPr lang="en-US" altLang="en-US" sz="3200" dirty="0"/>
              <a:t>Private transfer payments</a:t>
            </a:r>
          </a:p>
          <a:p>
            <a:pPr lvl="1" eaLnBrk="1" hangingPunct="1">
              <a:buClr>
                <a:schemeClr val="accent1"/>
              </a:buClr>
            </a:pPr>
            <a:r>
              <a:rPr lang="en-US" altLang="en-US" sz="3200" dirty="0"/>
              <a:t>Stock market transactions</a:t>
            </a:r>
          </a:p>
          <a:p>
            <a:pPr eaLnBrk="1" hangingPunct="1"/>
            <a:r>
              <a:rPr lang="en-US" altLang="en-US" sz="3200" dirty="0"/>
              <a:t>Exclude second hand sales</a:t>
            </a:r>
          </a:p>
          <a:p>
            <a:pPr lvl="1" eaLnBrk="1" hangingPunct="1">
              <a:buClr>
                <a:schemeClr val="accent1"/>
              </a:buClr>
            </a:pPr>
            <a:r>
              <a:rPr lang="en-US" altLang="en-US" sz="3200" dirty="0"/>
              <a:t>Sell used car to a friend</a:t>
            </a:r>
          </a:p>
        </p:txBody>
      </p:sp>
      <p:sp>
        <p:nvSpPr>
          <p:cNvPr id="5" name="TextBox 1"/>
          <p:cNvSpPr txBox="1">
            <a:spLocks noChangeArrowheads="1"/>
          </p:cNvSpPr>
          <p:nvPr/>
        </p:nvSpPr>
        <p:spPr bwMode="auto">
          <a:xfrm>
            <a:off x="76200" y="6477000"/>
            <a:ext cx="484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400" dirty="0"/>
              <a:t>LO1</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fontAlgn="auto" hangingPunct="1">
              <a:spcAft>
                <a:spcPts val="0"/>
              </a:spcAft>
              <a:defRPr/>
            </a:pPr>
            <a:r>
              <a:rPr lang="en-US" altLang="en-US" dirty="0">
                <a:ea typeface="+mj-ea"/>
              </a:rPr>
              <a:t>Two Approaches to GDP</a:t>
            </a:r>
          </a:p>
        </p:txBody>
      </p:sp>
      <p:sp>
        <p:nvSpPr>
          <p:cNvPr id="9219" name="Rectangle 3"/>
          <p:cNvSpPr>
            <a:spLocks noGrp="1" noChangeArrowheads="1"/>
          </p:cNvSpPr>
          <p:nvPr>
            <p:ph idx="1"/>
          </p:nvPr>
        </p:nvSpPr>
        <p:spPr/>
        <p:txBody>
          <a:bodyPr rtlCol="0">
            <a:normAutofit/>
          </a:bodyPr>
          <a:lstStyle/>
          <a:p>
            <a:pPr eaLnBrk="1" fontAlgn="auto" hangingPunct="1">
              <a:spcAft>
                <a:spcPts val="0"/>
              </a:spcAft>
              <a:defRPr/>
            </a:pPr>
            <a:r>
              <a:rPr lang="en-US" sz="3200" b="1" dirty="0">
                <a:solidFill>
                  <a:schemeClr val="accent5">
                    <a:lumMod val="75000"/>
                  </a:schemeClr>
                </a:solidFill>
                <a:ea typeface="+mn-ea"/>
              </a:rPr>
              <a:t>Income approach</a:t>
            </a:r>
          </a:p>
          <a:p>
            <a:pPr marL="640080" lvl="1" eaLnBrk="1" fontAlgn="auto" hangingPunct="1">
              <a:spcAft>
                <a:spcPts val="0"/>
              </a:spcAft>
              <a:buClr>
                <a:schemeClr val="accent1"/>
              </a:buClr>
              <a:defRPr/>
            </a:pPr>
            <a:r>
              <a:rPr lang="en-US" sz="3200" dirty="0">
                <a:ea typeface="+mn-ea"/>
              </a:rPr>
              <a:t>Count income derived from production</a:t>
            </a:r>
          </a:p>
          <a:p>
            <a:pPr marL="640080" lvl="1" eaLnBrk="1" fontAlgn="auto" hangingPunct="1">
              <a:spcAft>
                <a:spcPts val="0"/>
              </a:spcAft>
              <a:buClr>
                <a:schemeClr val="accent1"/>
              </a:buClr>
              <a:defRPr/>
            </a:pPr>
            <a:r>
              <a:rPr lang="en-US" sz="3200" dirty="0">
                <a:ea typeface="+mn-ea"/>
              </a:rPr>
              <a:t>Wages, rental income, interest income, profit</a:t>
            </a:r>
          </a:p>
          <a:p>
            <a:pPr eaLnBrk="1" fontAlgn="auto" hangingPunct="1">
              <a:spcAft>
                <a:spcPts val="0"/>
              </a:spcAft>
              <a:defRPr/>
            </a:pPr>
            <a:r>
              <a:rPr lang="en-US" sz="3200" b="1" dirty="0">
                <a:solidFill>
                  <a:schemeClr val="accent5">
                    <a:lumMod val="75000"/>
                  </a:schemeClr>
                </a:solidFill>
                <a:ea typeface="+mn-ea"/>
              </a:rPr>
              <a:t>Expenditure approach</a:t>
            </a:r>
          </a:p>
          <a:p>
            <a:pPr marL="640080" lvl="1" eaLnBrk="1" fontAlgn="auto" hangingPunct="1">
              <a:spcAft>
                <a:spcPts val="0"/>
              </a:spcAft>
              <a:buClr>
                <a:schemeClr val="accent1"/>
              </a:buClr>
              <a:defRPr/>
            </a:pPr>
            <a:r>
              <a:rPr lang="en-US" sz="3200" dirty="0">
                <a:ea typeface="+mn-ea"/>
              </a:rPr>
              <a:t>Count sum of money spent buying the final goods</a:t>
            </a:r>
          </a:p>
          <a:p>
            <a:pPr marL="640080" lvl="1" eaLnBrk="1" fontAlgn="auto" hangingPunct="1">
              <a:spcAft>
                <a:spcPts val="0"/>
              </a:spcAft>
              <a:buClr>
                <a:schemeClr val="accent1"/>
              </a:buClr>
              <a:defRPr/>
            </a:pPr>
            <a:r>
              <a:rPr lang="en-US" sz="3200" dirty="0">
                <a:ea typeface="+mn-ea"/>
              </a:rPr>
              <a:t>Who buys the goods?</a:t>
            </a:r>
          </a:p>
        </p:txBody>
      </p:sp>
      <p:sp>
        <p:nvSpPr>
          <p:cNvPr id="5" name="TextBox 1"/>
          <p:cNvSpPr txBox="1">
            <a:spLocks noChangeArrowheads="1"/>
          </p:cNvSpPr>
          <p:nvPr/>
        </p:nvSpPr>
        <p:spPr bwMode="auto">
          <a:xfrm>
            <a:off x="76200" y="6477000"/>
            <a:ext cx="484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400" dirty="0"/>
              <a:t>LO1</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4"/>
          <p:cNvSpPr>
            <a:spLocks noGrp="1" noChangeArrowheads="1"/>
          </p:cNvSpPr>
          <p:nvPr>
            <p:ph type="title"/>
          </p:nvPr>
        </p:nvSpPr>
        <p:spPr>
          <a:xfrm>
            <a:off x="457200" y="0"/>
            <a:ext cx="7924800" cy="1281522"/>
          </a:xfrm>
        </p:spPr>
        <p:txBody>
          <a:bodyPr/>
          <a:lstStyle/>
          <a:p>
            <a:pPr eaLnBrk="1" fontAlgn="auto" hangingPunct="1">
              <a:spcAft>
                <a:spcPts val="0"/>
              </a:spcAft>
              <a:defRPr/>
            </a:pPr>
            <a:r>
              <a:rPr lang="en-US" altLang="en-US" dirty="0">
                <a:ea typeface="+mj-ea"/>
              </a:rPr>
              <a:t>Two Approaches to GDP </a:t>
            </a:r>
            <a:r>
              <a:rPr lang="en-US" altLang="en-US" dirty="0" smtClean="0">
                <a:ea typeface="+mj-ea"/>
              </a:rPr>
              <a:t>Cont</a:t>
            </a:r>
            <a:r>
              <a:rPr lang="en-US" altLang="en-US" dirty="0" smtClean="0">
                <a:ea typeface="+mj-ea"/>
              </a:rPr>
              <a:t>’d</a:t>
            </a:r>
            <a:endParaRPr lang="en-US" altLang="en-US" dirty="0">
              <a:ea typeface="+mj-ea"/>
            </a:endParaRPr>
          </a:p>
        </p:txBody>
      </p:sp>
      <p:grpSp>
        <p:nvGrpSpPr>
          <p:cNvPr id="19459" name="Group 28"/>
          <p:cNvGrpSpPr>
            <a:grpSpLocks/>
          </p:cNvGrpSpPr>
          <p:nvPr/>
        </p:nvGrpSpPr>
        <p:grpSpPr bwMode="auto">
          <a:xfrm>
            <a:off x="914400" y="1343516"/>
            <a:ext cx="7067550" cy="5219209"/>
            <a:chOff x="576" y="815"/>
            <a:chExt cx="4452" cy="3531"/>
          </a:xfrm>
        </p:grpSpPr>
        <p:sp>
          <p:nvSpPr>
            <p:cNvPr id="19461" name="Rectangle 8"/>
            <p:cNvSpPr>
              <a:spLocks noChangeArrowheads="1"/>
            </p:cNvSpPr>
            <p:nvPr/>
          </p:nvSpPr>
          <p:spPr bwMode="auto">
            <a:xfrm>
              <a:off x="576" y="1248"/>
              <a:ext cx="1800" cy="3072"/>
            </a:xfrm>
            <a:prstGeom prst="rect">
              <a:avLst/>
            </a:prstGeom>
            <a:solidFill>
              <a:srgbClr val="FFEAC1"/>
            </a:solidFill>
            <a:ln w="9525">
              <a:solidFill>
                <a:schemeClr val="tx1"/>
              </a:solidFill>
              <a:miter lim="800000"/>
              <a:headEnd/>
              <a:tailEnd/>
            </a:ln>
          </p:spPr>
          <p:txBody>
            <a:bodyPr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ClrTx/>
                <a:buFontTx/>
                <a:buNone/>
              </a:pPr>
              <a:endParaRPr lang="en-US" altLang="en-US" sz="1800" dirty="0">
                <a:latin typeface="Arial" panose="020B0604020202020204" pitchFamily="34" charset="0"/>
              </a:endParaRPr>
            </a:p>
          </p:txBody>
        </p:sp>
        <p:sp>
          <p:nvSpPr>
            <p:cNvPr id="19462" name="Rectangle 9"/>
            <p:cNvSpPr>
              <a:spLocks noChangeArrowheads="1"/>
            </p:cNvSpPr>
            <p:nvPr/>
          </p:nvSpPr>
          <p:spPr bwMode="auto">
            <a:xfrm>
              <a:off x="3168" y="1248"/>
              <a:ext cx="1800" cy="3072"/>
            </a:xfrm>
            <a:prstGeom prst="rect">
              <a:avLst/>
            </a:prstGeom>
            <a:solidFill>
              <a:srgbClr val="D0F0E0"/>
            </a:solidFill>
            <a:ln w="9525">
              <a:solidFill>
                <a:schemeClr val="tx1"/>
              </a:solidFill>
              <a:miter lim="800000"/>
              <a:headEnd/>
              <a:tailEnd/>
            </a:ln>
          </p:spPr>
          <p:txBody>
            <a:bodyPr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endParaRPr lang="en-US" altLang="en-US" sz="1800" dirty="0">
                <a:latin typeface="Arial" panose="020B0604020202020204" pitchFamily="34" charset="0"/>
              </a:endParaRPr>
            </a:p>
          </p:txBody>
        </p:sp>
        <p:sp>
          <p:nvSpPr>
            <p:cNvPr id="10244" name="Text Box 10"/>
            <p:cNvSpPr txBox="1">
              <a:spLocks noChangeArrowheads="1"/>
            </p:cNvSpPr>
            <p:nvPr/>
          </p:nvSpPr>
          <p:spPr bwMode="auto">
            <a:xfrm>
              <a:off x="2626" y="2204"/>
              <a:ext cx="320" cy="1300"/>
            </a:xfrm>
            <a:prstGeom prst="rect">
              <a:avLst/>
            </a:prstGeom>
            <a:noFill/>
            <a:ln>
              <a:noFill/>
            </a:ln>
            <a:extLst>
              <a:ext uri="{909E8E84-426E-40dd-AFC4-6F175D3DCCD1}"/>
              <a:ext uri="{91240B29-F687-4f45-9708-019B960494DF}"/>
            </a:extLst>
          </p:spPr>
          <p:txBody>
            <a:bodyPr wrap="none">
              <a:spAutoFit/>
            </a:bodyPr>
            <a:lstStyle>
              <a:lvl1pPr eaLnBrk="0" hangingPunct="0">
                <a:defRPr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sz="4000" dirty="0">
                  <a:solidFill>
                    <a:srgbClr val="000000"/>
                  </a:solidFill>
                  <a:latin typeface="+mn-lt"/>
                  <a:cs typeface="Arial" panose="020B0604020202020204" pitchFamily="34" charset="0"/>
                </a:rPr>
                <a:t>G</a:t>
              </a:r>
            </a:p>
            <a:p>
              <a:pPr eaLnBrk="1" hangingPunct="1">
                <a:defRPr/>
              </a:pPr>
              <a:r>
                <a:rPr lang="en-US" sz="4000" dirty="0">
                  <a:solidFill>
                    <a:srgbClr val="000000"/>
                  </a:solidFill>
                  <a:latin typeface="+mn-lt"/>
                  <a:cs typeface="Arial" panose="020B0604020202020204" pitchFamily="34" charset="0"/>
                </a:rPr>
                <a:t>D</a:t>
              </a:r>
            </a:p>
            <a:p>
              <a:pPr eaLnBrk="1" hangingPunct="1">
                <a:defRPr/>
              </a:pPr>
              <a:r>
                <a:rPr lang="en-US" sz="4000" dirty="0">
                  <a:solidFill>
                    <a:srgbClr val="000000"/>
                  </a:solidFill>
                  <a:latin typeface="+mn-lt"/>
                  <a:cs typeface="Arial" panose="020B0604020202020204" pitchFamily="34" charset="0"/>
                </a:rPr>
                <a:t>P</a:t>
              </a:r>
            </a:p>
          </p:txBody>
        </p:sp>
        <p:sp>
          <p:nvSpPr>
            <p:cNvPr id="19464" name="Text Box 11"/>
            <p:cNvSpPr txBox="1">
              <a:spLocks noChangeArrowheads="1"/>
            </p:cNvSpPr>
            <p:nvPr/>
          </p:nvSpPr>
          <p:spPr bwMode="auto">
            <a:xfrm>
              <a:off x="2363" y="2588"/>
              <a:ext cx="303" cy="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4000" b="1" dirty="0">
                  <a:latin typeface="Arial" panose="020B0604020202020204" pitchFamily="34" charset="0"/>
                </a:rPr>
                <a:t>=</a:t>
              </a:r>
            </a:p>
          </p:txBody>
        </p:sp>
        <p:sp>
          <p:nvSpPr>
            <p:cNvPr id="19465" name="Text Box 12"/>
            <p:cNvSpPr txBox="1">
              <a:spLocks noChangeArrowheads="1"/>
            </p:cNvSpPr>
            <p:nvPr/>
          </p:nvSpPr>
          <p:spPr bwMode="auto">
            <a:xfrm>
              <a:off x="2899" y="2588"/>
              <a:ext cx="303" cy="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4000" b="1" dirty="0">
                  <a:latin typeface="Arial" panose="020B0604020202020204" pitchFamily="34" charset="0"/>
                </a:rPr>
                <a:t>=</a:t>
              </a:r>
            </a:p>
          </p:txBody>
        </p:sp>
        <p:sp>
          <p:nvSpPr>
            <p:cNvPr id="19466" name="Text Box 13"/>
            <p:cNvSpPr txBox="1">
              <a:spLocks noChangeArrowheads="1"/>
            </p:cNvSpPr>
            <p:nvPr/>
          </p:nvSpPr>
          <p:spPr bwMode="auto">
            <a:xfrm>
              <a:off x="1236" y="1486"/>
              <a:ext cx="444" cy="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7200" b="1" dirty="0">
                  <a:solidFill>
                    <a:srgbClr val="000000"/>
                  </a:solidFill>
                  <a:latin typeface="Times New Roman" panose="02020603050405020304" pitchFamily="18" charset="0"/>
                </a:rPr>
                <a:t>+</a:t>
              </a:r>
            </a:p>
          </p:txBody>
        </p:sp>
        <p:sp>
          <p:nvSpPr>
            <p:cNvPr id="10248" name="Text Box 15"/>
            <p:cNvSpPr txBox="1">
              <a:spLocks noChangeArrowheads="1"/>
            </p:cNvSpPr>
            <p:nvPr/>
          </p:nvSpPr>
          <p:spPr bwMode="auto">
            <a:xfrm>
              <a:off x="747" y="1239"/>
              <a:ext cx="1420" cy="556"/>
            </a:xfrm>
            <a:prstGeom prst="rect">
              <a:avLst/>
            </a:prstGeom>
            <a:noFill/>
            <a:ln>
              <a:noFill/>
            </a:ln>
            <a:extLst>
              <a:ext uri="{909E8E84-426E-40dd-AFC4-6F175D3DCCD1}"/>
              <a:ext uri="{91240B29-F687-4f45-9708-019B960494DF}"/>
            </a:extLst>
          </p:spPr>
          <p:txBody>
            <a:bodyPr wrap="none">
              <a:spAutoFit/>
            </a:bodyPr>
            <a:lstStyle>
              <a:lvl1pPr eaLnBrk="0" hangingPunct="0">
                <a:defRPr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lgn="ctr" eaLnBrk="1" hangingPunct="1">
                <a:defRPr/>
              </a:pPr>
              <a:r>
                <a:rPr lang="en-US" sz="2400" dirty="0">
                  <a:latin typeface="+mn-lt"/>
                  <a:cs typeface="Arial" panose="020B0604020202020204" pitchFamily="34" charset="0"/>
                </a:rPr>
                <a:t>Consumption by</a:t>
              </a:r>
            </a:p>
            <a:p>
              <a:pPr algn="ctr" eaLnBrk="1" hangingPunct="1">
                <a:defRPr/>
              </a:pPr>
              <a:r>
                <a:rPr lang="en-US" sz="2400" dirty="0">
                  <a:latin typeface="+mn-lt"/>
                  <a:cs typeface="Arial" panose="020B0604020202020204" pitchFamily="34" charset="0"/>
                </a:rPr>
                <a:t>Households</a:t>
              </a:r>
            </a:p>
          </p:txBody>
        </p:sp>
        <p:sp>
          <p:nvSpPr>
            <p:cNvPr id="10249" name="Text Box 16"/>
            <p:cNvSpPr txBox="1">
              <a:spLocks noChangeArrowheads="1"/>
            </p:cNvSpPr>
            <p:nvPr/>
          </p:nvSpPr>
          <p:spPr bwMode="auto">
            <a:xfrm>
              <a:off x="826" y="2049"/>
              <a:ext cx="1262" cy="556"/>
            </a:xfrm>
            <a:prstGeom prst="rect">
              <a:avLst/>
            </a:prstGeom>
            <a:noFill/>
            <a:ln>
              <a:noFill/>
            </a:ln>
            <a:extLst>
              <a:ext uri="{909E8E84-426E-40dd-AFC4-6F175D3DCCD1}"/>
              <a:ext uri="{91240B29-F687-4f45-9708-019B960494DF}"/>
            </a:extLst>
          </p:spPr>
          <p:txBody>
            <a:bodyPr wrap="none">
              <a:spAutoFit/>
            </a:bodyPr>
            <a:lstStyle>
              <a:lvl1pPr eaLnBrk="0" hangingPunct="0">
                <a:defRPr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lgn="ctr" eaLnBrk="1" hangingPunct="1">
                <a:defRPr/>
              </a:pPr>
              <a:r>
                <a:rPr lang="en-US" sz="2400" dirty="0">
                  <a:latin typeface="+mn-lt"/>
                  <a:cs typeface="Arial" panose="020B0604020202020204" pitchFamily="34" charset="0"/>
                </a:rPr>
                <a:t>Investment by</a:t>
              </a:r>
            </a:p>
            <a:p>
              <a:pPr algn="ctr" eaLnBrk="1" hangingPunct="1">
                <a:defRPr/>
              </a:pPr>
              <a:r>
                <a:rPr lang="en-US" sz="2400" dirty="0">
                  <a:latin typeface="+mn-lt"/>
                  <a:cs typeface="Arial" panose="020B0604020202020204" pitchFamily="34" charset="0"/>
                </a:rPr>
                <a:t>Businesses</a:t>
              </a:r>
            </a:p>
          </p:txBody>
        </p:sp>
        <p:sp>
          <p:nvSpPr>
            <p:cNvPr id="10250" name="Text Box 17"/>
            <p:cNvSpPr txBox="1">
              <a:spLocks noChangeArrowheads="1"/>
            </p:cNvSpPr>
            <p:nvPr/>
          </p:nvSpPr>
          <p:spPr bwMode="auto">
            <a:xfrm>
              <a:off x="896" y="2937"/>
              <a:ext cx="1123" cy="556"/>
            </a:xfrm>
            <a:prstGeom prst="rect">
              <a:avLst/>
            </a:prstGeom>
            <a:noFill/>
            <a:ln>
              <a:noFill/>
            </a:ln>
            <a:extLst>
              <a:ext uri="{909E8E84-426E-40dd-AFC4-6F175D3DCCD1}"/>
              <a:ext uri="{91240B29-F687-4f45-9708-019B960494DF}"/>
            </a:extLst>
          </p:spPr>
          <p:txBody>
            <a:bodyPr wrap="none">
              <a:spAutoFit/>
            </a:bodyPr>
            <a:lstStyle>
              <a:lvl1pPr eaLnBrk="0" hangingPunct="0">
                <a:defRPr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lgn="ctr" eaLnBrk="1" hangingPunct="1">
                <a:defRPr/>
              </a:pPr>
              <a:r>
                <a:rPr lang="en-US" sz="2400" dirty="0">
                  <a:latin typeface="+mn-lt"/>
                  <a:cs typeface="Arial" panose="020B0604020202020204" pitchFamily="34" charset="0"/>
                </a:rPr>
                <a:t>Government</a:t>
              </a:r>
            </a:p>
            <a:p>
              <a:pPr algn="ctr" eaLnBrk="1" hangingPunct="1">
                <a:defRPr/>
              </a:pPr>
              <a:r>
                <a:rPr lang="en-US" sz="2400" dirty="0">
                  <a:latin typeface="+mn-lt"/>
                  <a:cs typeface="Arial" panose="020B0604020202020204" pitchFamily="34" charset="0"/>
                </a:rPr>
                <a:t>Purchases</a:t>
              </a:r>
            </a:p>
          </p:txBody>
        </p:sp>
        <p:sp>
          <p:nvSpPr>
            <p:cNvPr id="10251" name="Text Box 18"/>
            <p:cNvSpPr txBox="1">
              <a:spLocks noChangeArrowheads="1"/>
            </p:cNvSpPr>
            <p:nvPr/>
          </p:nvSpPr>
          <p:spPr bwMode="auto">
            <a:xfrm>
              <a:off x="859" y="3789"/>
              <a:ext cx="1197" cy="556"/>
            </a:xfrm>
            <a:prstGeom prst="rect">
              <a:avLst/>
            </a:prstGeom>
            <a:noFill/>
            <a:ln>
              <a:noFill/>
            </a:ln>
            <a:extLst>
              <a:ext uri="{909E8E84-426E-40dd-AFC4-6F175D3DCCD1}"/>
              <a:ext uri="{91240B29-F687-4f45-9708-019B960494DF}"/>
            </a:extLst>
          </p:spPr>
          <p:txBody>
            <a:bodyPr wrap="none">
              <a:spAutoFit/>
            </a:bodyPr>
            <a:lstStyle>
              <a:lvl1pPr eaLnBrk="0" hangingPunct="0">
                <a:defRPr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lgn="ctr" eaLnBrk="1" hangingPunct="1">
                <a:defRPr/>
              </a:pPr>
              <a:r>
                <a:rPr lang="en-US" sz="2400" dirty="0">
                  <a:latin typeface="+mn-lt"/>
                  <a:cs typeface="Arial" panose="020B0604020202020204" pitchFamily="34" charset="0"/>
                </a:rPr>
                <a:t>Expenditures</a:t>
              </a:r>
            </a:p>
            <a:p>
              <a:pPr algn="ctr" eaLnBrk="1" hangingPunct="1">
                <a:defRPr/>
              </a:pPr>
              <a:r>
                <a:rPr lang="en-US" sz="2400" dirty="0">
                  <a:latin typeface="+mn-lt"/>
                  <a:cs typeface="Arial" panose="020B0604020202020204" pitchFamily="34" charset="0"/>
                </a:rPr>
                <a:t>By Foreigners</a:t>
              </a:r>
            </a:p>
          </p:txBody>
        </p:sp>
        <p:sp>
          <p:nvSpPr>
            <p:cNvPr id="19471" name="Text Box 19"/>
            <p:cNvSpPr txBox="1">
              <a:spLocks noChangeArrowheads="1"/>
            </p:cNvSpPr>
            <p:nvPr/>
          </p:nvSpPr>
          <p:spPr bwMode="auto">
            <a:xfrm>
              <a:off x="1236" y="2368"/>
              <a:ext cx="444" cy="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7200" b="1" dirty="0">
                  <a:solidFill>
                    <a:srgbClr val="000000"/>
                  </a:solidFill>
                  <a:latin typeface="Times New Roman" panose="02020603050405020304" pitchFamily="18" charset="0"/>
                </a:rPr>
                <a:t>+</a:t>
              </a:r>
            </a:p>
          </p:txBody>
        </p:sp>
        <p:sp>
          <p:nvSpPr>
            <p:cNvPr id="19472" name="Text Box 20"/>
            <p:cNvSpPr txBox="1">
              <a:spLocks noChangeArrowheads="1"/>
            </p:cNvSpPr>
            <p:nvPr/>
          </p:nvSpPr>
          <p:spPr bwMode="auto">
            <a:xfrm>
              <a:off x="1236" y="3251"/>
              <a:ext cx="444" cy="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7200" b="1" dirty="0">
                  <a:solidFill>
                    <a:srgbClr val="000000"/>
                  </a:solidFill>
                  <a:latin typeface="Times New Roman" panose="02020603050405020304" pitchFamily="18" charset="0"/>
                </a:rPr>
                <a:t>+</a:t>
              </a:r>
            </a:p>
          </p:txBody>
        </p:sp>
        <p:sp>
          <p:nvSpPr>
            <p:cNvPr id="19473" name="Text Box 21"/>
            <p:cNvSpPr txBox="1">
              <a:spLocks noChangeArrowheads="1"/>
            </p:cNvSpPr>
            <p:nvPr/>
          </p:nvSpPr>
          <p:spPr bwMode="auto">
            <a:xfrm>
              <a:off x="3847" y="1414"/>
              <a:ext cx="444" cy="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7200" b="1" dirty="0">
                  <a:solidFill>
                    <a:srgbClr val="000000"/>
                  </a:solidFill>
                  <a:latin typeface="Times New Roman" panose="02020603050405020304" pitchFamily="18" charset="0"/>
                </a:rPr>
                <a:t>+</a:t>
              </a:r>
            </a:p>
          </p:txBody>
        </p:sp>
        <p:sp>
          <p:nvSpPr>
            <p:cNvPr id="19474" name="Text Box 22"/>
            <p:cNvSpPr txBox="1">
              <a:spLocks noChangeArrowheads="1"/>
            </p:cNvSpPr>
            <p:nvPr/>
          </p:nvSpPr>
          <p:spPr bwMode="auto">
            <a:xfrm>
              <a:off x="3847" y="2056"/>
              <a:ext cx="444" cy="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7200" b="1" dirty="0">
                  <a:solidFill>
                    <a:srgbClr val="000000"/>
                  </a:solidFill>
                  <a:latin typeface="Times New Roman" panose="02020603050405020304" pitchFamily="18" charset="0"/>
                </a:rPr>
                <a:t>+</a:t>
              </a:r>
            </a:p>
          </p:txBody>
        </p:sp>
        <p:sp>
          <p:nvSpPr>
            <p:cNvPr id="19475" name="Text Box 23"/>
            <p:cNvSpPr txBox="1">
              <a:spLocks noChangeArrowheads="1"/>
            </p:cNvSpPr>
            <p:nvPr/>
          </p:nvSpPr>
          <p:spPr bwMode="auto">
            <a:xfrm>
              <a:off x="3847" y="2662"/>
              <a:ext cx="444" cy="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7200" b="1" dirty="0">
                  <a:solidFill>
                    <a:srgbClr val="000000"/>
                  </a:solidFill>
                  <a:latin typeface="Times New Roman" panose="02020603050405020304" pitchFamily="18" charset="0"/>
                </a:rPr>
                <a:t>+</a:t>
              </a:r>
            </a:p>
          </p:txBody>
        </p:sp>
        <p:sp>
          <p:nvSpPr>
            <p:cNvPr id="10257" name="Text Box 24"/>
            <p:cNvSpPr txBox="1">
              <a:spLocks noChangeArrowheads="1"/>
            </p:cNvSpPr>
            <p:nvPr/>
          </p:nvSpPr>
          <p:spPr bwMode="auto">
            <a:xfrm>
              <a:off x="3745" y="1334"/>
              <a:ext cx="650" cy="305"/>
            </a:xfrm>
            <a:prstGeom prst="rect">
              <a:avLst/>
            </a:prstGeom>
            <a:noFill/>
            <a:ln>
              <a:noFill/>
            </a:ln>
            <a:extLst>
              <a:ext uri="{909E8E84-426E-40dd-AFC4-6F175D3DCCD1}"/>
              <a:ext uri="{91240B29-F687-4f45-9708-019B960494DF}"/>
            </a:extLst>
          </p:spPr>
          <p:txBody>
            <a:bodyPr wrap="none">
              <a:spAutoFit/>
            </a:bodyPr>
            <a:lstStyle>
              <a:lvl1pPr eaLnBrk="0" hangingPunct="0">
                <a:defRPr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lgn="ctr" eaLnBrk="1" hangingPunct="1">
                <a:defRPr/>
              </a:pPr>
              <a:r>
                <a:rPr lang="en-US" sz="2400" dirty="0">
                  <a:latin typeface="+mn-lt"/>
                  <a:cs typeface="Arial" panose="020B0604020202020204" pitchFamily="34" charset="0"/>
                </a:rPr>
                <a:t>Wages</a:t>
              </a:r>
            </a:p>
          </p:txBody>
        </p:sp>
        <p:sp>
          <p:nvSpPr>
            <p:cNvPr id="10258" name="Text Box 25"/>
            <p:cNvSpPr txBox="1">
              <a:spLocks noChangeArrowheads="1"/>
            </p:cNvSpPr>
            <p:nvPr/>
          </p:nvSpPr>
          <p:spPr bwMode="auto">
            <a:xfrm>
              <a:off x="3785" y="2007"/>
              <a:ext cx="568" cy="309"/>
            </a:xfrm>
            <a:prstGeom prst="rect">
              <a:avLst/>
            </a:prstGeom>
            <a:noFill/>
            <a:ln>
              <a:noFill/>
            </a:ln>
            <a:extLst>
              <a:ext uri="{909E8E84-426E-40dd-AFC4-6F175D3DCCD1}"/>
              <a:ext uri="{91240B29-F687-4f45-9708-019B960494DF}"/>
            </a:extLst>
          </p:spPr>
          <p:txBody>
            <a:bodyPr wrap="none">
              <a:spAutoFit/>
            </a:bodyPr>
            <a:lstStyle>
              <a:lvl1pPr eaLnBrk="0" hangingPunct="0">
                <a:defRPr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lgn="ctr" eaLnBrk="1" hangingPunct="1">
                <a:defRPr/>
              </a:pPr>
              <a:r>
                <a:rPr lang="en-US" sz="2400" dirty="0">
                  <a:latin typeface="+mn-lt"/>
                  <a:cs typeface="Arial" panose="020B0604020202020204" pitchFamily="34" charset="0"/>
                </a:rPr>
                <a:t>Rents</a:t>
              </a:r>
            </a:p>
          </p:txBody>
        </p:sp>
        <p:sp>
          <p:nvSpPr>
            <p:cNvPr id="10259" name="Text Box 26"/>
            <p:cNvSpPr txBox="1">
              <a:spLocks noChangeArrowheads="1"/>
            </p:cNvSpPr>
            <p:nvPr/>
          </p:nvSpPr>
          <p:spPr bwMode="auto">
            <a:xfrm>
              <a:off x="3698" y="2619"/>
              <a:ext cx="743" cy="309"/>
            </a:xfrm>
            <a:prstGeom prst="rect">
              <a:avLst/>
            </a:prstGeom>
            <a:noFill/>
            <a:ln>
              <a:noFill/>
            </a:ln>
            <a:extLst>
              <a:ext uri="{909E8E84-426E-40dd-AFC4-6F175D3DCCD1}"/>
              <a:ext uri="{91240B29-F687-4f45-9708-019B960494DF}"/>
            </a:extLst>
          </p:spPr>
          <p:txBody>
            <a:bodyPr wrap="none">
              <a:spAutoFit/>
            </a:bodyPr>
            <a:lstStyle>
              <a:lvl1pPr eaLnBrk="0" hangingPunct="0">
                <a:defRPr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lgn="ctr" eaLnBrk="1" hangingPunct="1">
                <a:defRPr/>
              </a:pPr>
              <a:r>
                <a:rPr lang="en-US" sz="2400" dirty="0">
                  <a:latin typeface="+mn-lt"/>
                  <a:cs typeface="Arial" panose="020B0604020202020204" pitchFamily="34" charset="0"/>
                </a:rPr>
                <a:t>Interest</a:t>
              </a:r>
            </a:p>
          </p:txBody>
        </p:sp>
        <p:sp>
          <p:nvSpPr>
            <p:cNvPr id="10260" name="Text Box 27"/>
            <p:cNvSpPr txBox="1">
              <a:spLocks noChangeArrowheads="1"/>
            </p:cNvSpPr>
            <p:nvPr/>
          </p:nvSpPr>
          <p:spPr bwMode="auto">
            <a:xfrm>
              <a:off x="3748" y="3213"/>
              <a:ext cx="641" cy="309"/>
            </a:xfrm>
            <a:prstGeom prst="rect">
              <a:avLst/>
            </a:prstGeom>
            <a:noFill/>
            <a:ln>
              <a:noFill/>
            </a:ln>
            <a:extLst>
              <a:ext uri="{909E8E84-426E-40dd-AFC4-6F175D3DCCD1}"/>
              <a:ext uri="{91240B29-F687-4f45-9708-019B960494DF}"/>
            </a:extLst>
          </p:spPr>
          <p:txBody>
            <a:bodyPr wrap="none">
              <a:spAutoFit/>
            </a:bodyPr>
            <a:lstStyle>
              <a:lvl1pPr eaLnBrk="0" hangingPunct="0">
                <a:defRPr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lgn="ctr" eaLnBrk="1" hangingPunct="1">
                <a:defRPr/>
              </a:pPr>
              <a:r>
                <a:rPr lang="en-US" sz="2400" dirty="0">
                  <a:latin typeface="+mn-lt"/>
                  <a:cs typeface="Arial" panose="020B0604020202020204" pitchFamily="34" charset="0"/>
                </a:rPr>
                <a:t>Profits</a:t>
              </a:r>
            </a:p>
          </p:txBody>
        </p:sp>
        <p:sp>
          <p:nvSpPr>
            <p:cNvPr id="10261" name="Text Box 28"/>
            <p:cNvSpPr txBox="1">
              <a:spLocks noChangeArrowheads="1"/>
            </p:cNvSpPr>
            <p:nvPr/>
          </p:nvSpPr>
          <p:spPr bwMode="auto">
            <a:xfrm>
              <a:off x="3504" y="3789"/>
              <a:ext cx="1131" cy="557"/>
            </a:xfrm>
            <a:prstGeom prst="rect">
              <a:avLst/>
            </a:prstGeom>
            <a:noFill/>
            <a:ln>
              <a:noFill/>
            </a:ln>
            <a:extLst>
              <a:ext uri="{909E8E84-426E-40dd-AFC4-6F175D3DCCD1}"/>
              <a:ext uri="{91240B29-F687-4f45-9708-019B960494DF}"/>
            </a:extLst>
          </p:spPr>
          <p:txBody>
            <a:bodyPr wrap="none">
              <a:spAutoFit/>
            </a:bodyPr>
            <a:lstStyle>
              <a:lvl1pPr eaLnBrk="0" hangingPunct="0">
                <a:defRPr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lgn="ctr" eaLnBrk="1" hangingPunct="1">
                <a:defRPr/>
              </a:pPr>
              <a:r>
                <a:rPr lang="en-US" sz="2400" dirty="0">
                  <a:latin typeface="+mn-lt"/>
                  <a:cs typeface="Arial" panose="020B0604020202020204" pitchFamily="34" charset="0"/>
                </a:rPr>
                <a:t>Statistical</a:t>
              </a:r>
            </a:p>
            <a:p>
              <a:pPr algn="ctr" eaLnBrk="1" hangingPunct="1">
                <a:defRPr/>
              </a:pPr>
              <a:r>
                <a:rPr lang="en-US" sz="2400" dirty="0">
                  <a:latin typeface="+mn-lt"/>
                  <a:cs typeface="Arial" panose="020B0604020202020204" pitchFamily="34" charset="0"/>
                </a:rPr>
                <a:t>Adjustments</a:t>
              </a:r>
            </a:p>
          </p:txBody>
        </p:sp>
        <p:sp>
          <p:nvSpPr>
            <p:cNvPr id="19481" name="Text Box 29"/>
            <p:cNvSpPr txBox="1">
              <a:spLocks noChangeArrowheads="1"/>
            </p:cNvSpPr>
            <p:nvPr/>
          </p:nvSpPr>
          <p:spPr bwMode="auto">
            <a:xfrm>
              <a:off x="3847" y="3274"/>
              <a:ext cx="444" cy="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7200" b="1" dirty="0">
                  <a:solidFill>
                    <a:srgbClr val="000000"/>
                  </a:solidFill>
                  <a:latin typeface="Times New Roman" panose="02020603050405020304" pitchFamily="18" charset="0"/>
                </a:rPr>
                <a:t>+</a:t>
              </a:r>
            </a:p>
          </p:txBody>
        </p:sp>
        <p:sp>
          <p:nvSpPr>
            <p:cNvPr id="19482" name="Text Box 28"/>
            <p:cNvSpPr txBox="1">
              <a:spLocks noChangeArrowheads="1"/>
            </p:cNvSpPr>
            <p:nvPr/>
          </p:nvSpPr>
          <p:spPr bwMode="auto">
            <a:xfrm>
              <a:off x="576" y="815"/>
              <a:ext cx="1816" cy="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spcBef>
                  <a:spcPct val="50000"/>
                </a:spcBef>
                <a:buClrTx/>
                <a:buFontTx/>
                <a:buNone/>
              </a:pPr>
              <a:r>
                <a:rPr lang="en-US" altLang="en-US" sz="2000" b="1" dirty="0">
                  <a:latin typeface="+mn-lt"/>
                </a:rPr>
                <a:t>Expenditures or Output Approach</a:t>
              </a:r>
            </a:p>
          </p:txBody>
        </p:sp>
        <p:sp>
          <p:nvSpPr>
            <p:cNvPr id="19483" name="Text Box 29"/>
            <p:cNvSpPr txBox="1">
              <a:spLocks noChangeArrowheads="1"/>
            </p:cNvSpPr>
            <p:nvPr/>
          </p:nvSpPr>
          <p:spPr bwMode="auto">
            <a:xfrm>
              <a:off x="3108" y="819"/>
              <a:ext cx="1920" cy="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ClrTx/>
                <a:buFontTx/>
                <a:buNone/>
              </a:pPr>
              <a:r>
                <a:rPr lang="en-US" altLang="en-US" sz="2000" b="1" dirty="0">
                  <a:latin typeface="+mn-lt"/>
                </a:rPr>
                <a:t>Income or </a:t>
              </a:r>
            </a:p>
            <a:p>
              <a:pPr algn="ctr" eaLnBrk="1" hangingPunct="1">
                <a:spcBef>
                  <a:spcPct val="0"/>
                </a:spcBef>
                <a:buClrTx/>
                <a:buFontTx/>
                <a:buNone/>
              </a:pPr>
              <a:r>
                <a:rPr lang="en-US" altLang="en-US" sz="2000" b="1" dirty="0">
                  <a:latin typeface="+mn-lt"/>
                </a:rPr>
                <a:t>Allocations Approach</a:t>
              </a:r>
            </a:p>
          </p:txBody>
        </p:sp>
      </p:grpSp>
      <p:sp>
        <p:nvSpPr>
          <p:cNvPr id="28" name="TextBox 1"/>
          <p:cNvSpPr txBox="1">
            <a:spLocks noChangeArrowheads="1"/>
          </p:cNvSpPr>
          <p:nvPr/>
        </p:nvSpPr>
        <p:spPr bwMode="auto">
          <a:xfrm>
            <a:off x="76200" y="6477000"/>
            <a:ext cx="484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400" dirty="0"/>
              <a:t>LO1</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fontAlgn="auto" hangingPunct="1">
              <a:spcAft>
                <a:spcPts val="0"/>
              </a:spcAft>
              <a:defRPr/>
            </a:pPr>
            <a:r>
              <a:rPr lang="en-US" altLang="en-US" dirty="0">
                <a:ea typeface="+mj-ea"/>
              </a:rPr>
              <a:t>Expenditures Approach</a:t>
            </a:r>
          </a:p>
        </p:txBody>
      </p:sp>
      <p:sp>
        <p:nvSpPr>
          <p:cNvPr id="11267" name="Rectangle 3"/>
          <p:cNvSpPr>
            <a:spLocks noGrp="1" noChangeArrowheads="1"/>
          </p:cNvSpPr>
          <p:nvPr>
            <p:ph idx="1"/>
          </p:nvPr>
        </p:nvSpPr>
        <p:spPr/>
        <p:txBody>
          <a:bodyPr rtlCol="0">
            <a:normAutofit/>
          </a:bodyPr>
          <a:lstStyle/>
          <a:p>
            <a:pPr eaLnBrk="1" fontAlgn="auto" hangingPunct="1">
              <a:spcBef>
                <a:spcPct val="15000"/>
              </a:spcBef>
              <a:spcAft>
                <a:spcPts val="0"/>
              </a:spcAft>
              <a:defRPr/>
            </a:pPr>
            <a:r>
              <a:rPr lang="en-US" sz="3200" b="1" dirty="0">
                <a:solidFill>
                  <a:schemeClr val="accent5">
                    <a:lumMod val="75000"/>
                  </a:schemeClr>
                </a:solidFill>
                <a:ea typeface="+mn-ea"/>
              </a:rPr>
              <a:t>Personal consumption expenditures (</a:t>
            </a:r>
            <a:r>
              <a:rPr lang="en-US" sz="3200" b="1" i="1" dirty="0">
                <a:solidFill>
                  <a:schemeClr val="accent5">
                    <a:lumMod val="75000"/>
                  </a:schemeClr>
                </a:solidFill>
                <a:ea typeface="+mn-ea"/>
              </a:rPr>
              <a:t>C</a:t>
            </a:r>
            <a:r>
              <a:rPr lang="en-US" sz="3200" b="1" dirty="0">
                <a:solidFill>
                  <a:schemeClr val="accent5">
                    <a:lumMod val="75000"/>
                  </a:schemeClr>
                </a:solidFill>
                <a:ea typeface="+mn-ea"/>
              </a:rPr>
              <a:t>)</a:t>
            </a:r>
          </a:p>
          <a:p>
            <a:pPr marL="640080" lvl="1" eaLnBrk="1" fontAlgn="auto" hangingPunct="1">
              <a:spcBef>
                <a:spcPct val="15000"/>
              </a:spcBef>
              <a:spcAft>
                <a:spcPts val="0"/>
              </a:spcAft>
              <a:buClr>
                <a:schemeClr val="accent1"/>
              </a:buClr>
              <a:defRPr/>
            </a:pPr>
            <a:r>
              <a:rPr lang="en-US" sz="3200" b="1" dirty="0">
                <a:solidFill>
                  <a:schemeClr val="accent5">
                    <a:lumMod val="75000"/>
                  </a:schemeClr>
                </a:solidFill>
                <a:ea typeface="+mn-ea"/>
              </a:rPr>
              <a:t>Durable goods</a:t>
            </a:r>
          </a:p>
          <a:p>
            <a:pPr marL="640080" lvl="1" eaLnBrk="1" fontAlgn="auto" hangingPunct="1">
              <a:spcBef>
                <a:spcPct val="15000"/>
              </a:spcBef>
              <a:spcAft>
                <a:spcPts val="0"/>
              </a:spcAft>
              <a:buClr>
                <a:schemeClr val="accent1"/>
              </a:buClr>
              <a:defRPr/>
            </a:pPr>
            <a:r>
              <a:rPr lang="en-US" sz="3200" b="1" dirty="0">
                <a:solidFill>
                  <a:schemeClr val="accent5">
                    <a:lumMod val="75000"/>
                  </a:schemeClr>
                </a:solidFill>
                <a:ea typeface="+mn-ea"/>
              </a:rPr>
              <a:t>Nondurable goods</a:t>
            </a:r>
          </a:p>
          <a:p>
            <a:pPr marL="640080" lvl="1" eaLnBrk="1" fontAlgn="auto" hangingPunct="1">
              <a:spcBef>
                <a:spcPct val="15000"/>
              </a:spcBef>
              <a:spcAft>
                <a:spcPts val="0"/>
              </a:spcAft>
              <a:buClr>
                <a:schemeClr val="accent1"/>
              </a:buClr>
              <a:defRPr/>
            </a:pPr>
            <a:r>
              <a:rPr lang="en-US" sz="3200" dirty="0">
                <a:ea typeface="+mn-ea"/>
              </a:rPr>
              <a:t>Consumer expenditures for </a:t>
            </a:r>
            <a:r>
              <a:rPr lang="en-US" sz="3200" b="1" dirty="0">
                <a:solidFill>
                  <a:schemeClr val="accent5">
                    <a:lumMod val="75000"/>
                  </a:schemeClr>
                </a:solidFill>
                <a:ea typeface="+mn-ea"/>
              </a:rPr>
              <a:t>services</a:t>
            </a:r>
          </a:p>
          <a:p>
            <a:pPr marL="640080" lvl="1" eaLnBrk="1" fontAlgn="auto" hangingPunct="1">
              <a:spcBef>
                <a:spcPct val="15000"/>
              </a:spcBef>
              <a:spcAft>
                <a:spcPts val="0"/>
              </a:spcAft>
              <a:buClr>
                <a:schemeClr val="accent1"/>
              </a:buClr>
              <a:defRPr/>
            </a:pPr>
            <a:r>
              <a:rPr lang="en-US" sz="3200" dirty="0">
                <a:ea typeface="+mn-ea"/>
              </a:rPr>
              <a:t>Domestic plus foreign goods produced</a:t>
            </a:r>
          </a:p>
        </p:txBody>
      </p:sp>
      <p:sp>
        <p:nvSpPr>
          <p:cNvPr id="5" name="TextBox 1"/>
          <p:cNvSpPr txBox="1">
            <a:spLocks noChangeArrowheads="1"/>
          </p:cNvSpPr>
          <p:nvPr/>
        </p:nvSpPr>
        <p:spPr bwMode="auto">
          <a:xfrm>
            <a:off x="76200" y="6477000"/>
            <a:ext cx="484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400" dirty="0"/>
              <a:t>LO2</a:t>
            </a:r>
          </a:p>
        </p:txBody>
      </p:sp>
    </p:spTree>
  </p:cSld>
  <p:clrMapOvr>
    <a:masterClrMapping/>
  </p:clrMapOv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 Office Color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Tahoma"/>
        <a:ea typeface=""/>
        <a:cs typeface=""/>
      </a:majorFont>
      <a:minorFont>
        <a:latin typeface="Calibri"/>
        <a:ea typeface=""/>
        <a:cs typeface=""/>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Adjacency - Office Colors" id="{B1709EEF-8A2A-493D-BD1E-8A1E2C64C97E}" vid="{A56F7D82-2F02-47CE-B017-F41FC9221C8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 - Office Colors</Template>
  <TotalTime>781</TotalTime>
  <Words>3076</Words>
  <Application>Microsoft Office PowerPoint</Application>
  <PresentationFormat>On-screen Show (4:3)</PresentationFormat>
  <Paragraphs>334</Paragraphs>
  <Slides>28</Slides>
  <Notes>28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ＭＳ Ｐゴシック</vt:lpstr>
      <vt:lpstr>ＭＳ Ｐゴシック</vt:lpstr>
      <vt:lpstr>Arial</vt:lpstr>
      <vt:lpstr>Calibri</vt:lpstr>
      <vt:lpstr>Tahoma</vt:lpstr>
      <vt:lpstr>Times New Roman</vt:lpstr>
      <vt:lpstr>Wingdings</vt:lpstr>
      <vt:lpstr>Adjacency - Office Colors</vt:lpstr>
      <vt:lpstr>Chapter 27</vt:lpstr>
      <vt:lpstr>Assessing the Economy’s Performance</vt:lpstr>
      <vt:lpstr>Gross Domestic Product</vt:lpstr>
      <vt:lpstr>Monetary Measure</vt:lpstr>
      <vt:lpstr>Gross Domestic Product Continued</vt:lpstr>
      <vt:lpstr>Gross Domestic Product Concluded</vt:lpstr>
      <vt:lpstr>Two Approaches to GDP</vt:lpstr>
      <vt:lpstr>Two Approaches to GDP Cont’d</vt:lpstr>
      <vt:lpstr>Expenditures Approach</vt:lpstr>
      <vt:lpstr>Expenditures Approach Continued</vt:lpstr>
      <vt:lpstr>Expenditures Approach: Investment</vt:lpstr>
      <vt:lpstr>Expenditures Approach Concluded</vt:lpstr>
      <vt:lpstr>Accounting Statement for  the U.S. Economy, 2015</vt:lpstr>
      <vt:lpstr>Comparative GDP</vt:lpstr>
      <vt:lpstr>The Income Approach</vt:lpstr>
      <vt:lpstr>The Income Approach Continued</vt:lpstr>
      <vt:lpstr>U.S. Income Relationships 2015</vt:lpstr>
      <vt:lpstr>Circular Flow Revisited</vt:lpstr>
      <vt:lpstr>Nominal GDP vs. Real GDP</vt:lpstr>
      <vt:lpstr>GDP Price Index</vt:lpstr>
      <vt:lpstr>GDP Price Index Continued</vt:lpstr>
      <vt:lpstr>Real World Considerations</vt:lpstr>
      <vt:lpstr>Shortcomings of GDP</vt:lpstr>
      <vt:lpstr>Underground Economy</vt:lpstr>
      <vt:lpstr>Gross Output</vt:lpstr>
      <vt:lpstr>Sources of BEA Data</vt:lpstr>
      <vt:lpstr>Sources of BEA Data Continued</vt:lpstr>
      <vt:lpstr>Sources of BEA Data Concluded</vt:lpstr>
    </vt:vector>
  </TitlesOfParts>
  <Company>The McGraw-Hill Companies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Shannon Aucoin</dc:creator>
  <cp:lastModifiedBy>mlarmon</cp:lastModifiedBy>
  <cp:revision>82</cp:revision>
  <dcterms:created xsi:type="dcterms:W3CDTF">2013-07-10T15:17:55Z</dcterms:created>
  <dcterms:modified xsi:type="dcterms:W3CDTF">2017-05-04T00:22:38Z</dcterms:modified>
</cp:coreProperties>
</file>