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2"/>
  </p:notesMasterIdLst>
  <p:sldIdLst>
    <p:sldId id="259" r:id="rId2"/>
    <p:sldId id="282" r:id="rId3"/>
    <p:sldId id="294" r:id="rId4"/>
    <p:sldId id="260" r:id="rId5"/>
    <p:sldId id="283" r:id="rId6"/>
    <p:sldId id="295" r:id="rId7"/>
    <p:sldId id="281" r:id="rId8"/>
    <p:sldId id="285" r:id="rId9"/>
    <p:sldId id="284" r:id="rId10"/>
    <p:sldId id="273" r:id="rId11"/>
    <p:sldId id="286" r:id="rId12"/>
    <p:sldId id="288" r:id="rId13"/>
    <p:sldId id="290" r:id="rId14"/>
    <p:sldId id="276" r:id="rId15"/>
    <p:sldId id="291" r:id="rId16"/>
    <p:sldId id="292" r:id="rId17"/>
    <p:sldId id="275" r:id="rId18"/>
    <p:sldId id="296" r:id="rId19"/>
    <p:sldId id="264" r:id="rId20"/>
    <p:sldId id="29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B10DF405-023A-4393-A8B1-127001A90CE1}">
          <p14:sldIdLst>
            <p14:sldId id="259"/>
            <p14:sldId id="282"/>
            <p14:sldId id="294"/>
            <p14:sldId id="260"/>
            <p14:sldId id="283"/>
            <p14:sldId id="295"/>
            <p14:sldId id="281"/>
            <p14:sldId id="285"/>
            <p14:sldId id="284"/>
            <p14:sldId id="273"/>
            <p14:sldId id="286"/>
            <p14:sldId id="288"/>
            <p14:sldId id="290"/>
            <p14:sldId id="276"/>
            <p14:sldId id="291"/>
            <p14:sldId id="292"/>
            <p14:sldId id="275"/>
            <p14:sldId id="296"/>
            <p14:sldId id="264"/>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D0C"/>
    <a:srgbClr val="737301"/>
    <a:srgbClr val="FFCC66"/>
    <a:srgbClr val="FFFF66"/>
    <a:srgbClr val="FFFF99"/>
    <a:srgbClr val="497B76"/>
    <a:srgbClr val="4D837D"/>
    <a:srgbClr val="498781"/>
    <a:srgbClr val="497287"/>
    <a:srgbClr val="578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4660"/>
  </p:normalViewPr>
  <p:slideViewPr>
    <p:cSldViewPr>
      <p:cViewPr varScale="1">
        <p:scale>
          <a:sx n="67" d="100"/>
          <a:sy n="67" d="100"/>
        </p:scale>
        <p:origin x="79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FB2E8D-37FC-400E-9915-A60DA1BA6176}"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IN"/>
        </a:p>
      </dgm:t>
    </dgm:pt>
    <dgm:pt modelId="{1D7E1AC0-B37B-4AB4-8ADB-26F307C7A9A9}">
      <dgm:prSet/>
      <dgm:spPr>
        <a:solidFill>
          <a:schemeClr val="accent1">
            <a:lumMod val="75000"/>
          </a:schemeClr>
        </a:solidFill>
        <a:ln>
          <a:solidFill>
            <a:schemeClr val="accent1">
              <a:lumMod val="75000"/>
            </a:schemeClr>
          </a:solidFill>
        </a:ln>
      </dgm:spPr>
      <dgm:t>
        <a:bodyPr/>
        <a:lstStyle/>
        <a:p>
          <a:pPr rtl="0"/>
          <a:r>
            <a:rPr lang="en-US" b="1" i="0" dirty="0" smtClean="0"/>
            <a:t>Primary stakeholders</a:t>
          </a:r>
          <a:endParaRPr lang="en-IN" dirty="0"/>
        </a:p>
      </dgm:t>
    </dgm:pt>
    <dgm:pt modelId="{207E90FC-A57F-43D7-9B68-96C92C01EABF}" type="parTrans" cxnId="{4DF86F24-4C5E-4567-8525-92EA3EE20495}">
      <dgm:prSet/>
      <dgm:spPr/>
      <dgm:t>
        <a:bodyPr/>
        <a:lstStyle/>
        <a:p>
          <a:endParaRPr lang="en-IN"/>
        </a:p>
      </dgm:t>
    </dgm:pt>
    <dgm:pt modelId="{A51D557C-CBB0-493C-ABD8-01F28A71EE5B}" type="sibTrans" cxnId="{4DF86F24-4C5E-4567-8525-92EA3EE20495}">
      <dgm:prSet/>
      <dgm:spPr/>
      <dgm:t>
        <a:bodyPr/>
        <a:lstStyle/>
        <a:p>
          <a:endParaRPr lang="en-IN"/>
        </a:p>
      </dgm:t>
    </dgm:pt>
    <dgm:pt modelId="{9CFD30DA-327E-4C1F-B77B-99F086C8D627}">
      <dgm:prSet/>
      <dgm:spPr>
        <a:ln>
          <a:solidFill>
            <a:schemeClr val="accent1">
              <a:lumMod val="75000"/>
            </a:schemeClr>
          </a:solidFill>
        </a:ln>
      </dgm:spPr>
      <dgm:t>
        <a:bodyPr/>
        <a:lstStyle/>
        <a:p>
          <a:pPr rtl="0"/>
          <a:r>
            <a:rPr lang="en-US" b="0" i="0" dirty="0" smtClean="0"/>
            <a:t>People </a:t>
          </a:r>
          <a:r>
            <a:rPr lang="en-IN" b="0" i="0" dirty="0" smtClean="0"/>
            <a:t>whose support and resources are needed for a firm’s survival</a:t>
          </a:r>
          <a:endParaRPr lang="en-IN" dirty="0"/>
        </a:p>
      </dgm:t>
    </dgm:pt>
    <dgm:pt modelId="{242FD217-69DF-4177-9C0F-14E7715DDE54}" type="parTrans" cxnId="{24E208D0-262B-4208-8510-C7DC5C893C0A}">
      <dgm:prSet/>
      <dgm:spPr/>
      <dgm:t>
        <a:bodyPr/>
        <a:lstStyle/>
        <a:p>
          <a:endParaRPr lang="en-IN"/>
        </a:p>
      </dgm:t>
    </dgm:pt>
    <dgm:pt modelId="{6A78E04A-61FB-40AC-BA81-0B1FCABF22FD}" type="sibTrans" cxnId="{24E208D0-262B-4208-8510-C7DC5C893C0A}">
      <dgm:prSet/>
      <dgm:spPr/>
      <dgm:t>
        <a:bodyPr/>
        <a:lstStyle/>
        <a:p>
          <a:endParaRPr lang="en-IN"/>
        </a:p>
      </dgm:t>
    </dgm:pt>
    <dgm:pt modelId="{211722AE-D94D-4A35-AC1E-AE2890162162}">
      <dgm:prSet/>
      <dgm:spPr>
        <a:ln>
          <a:solidFill>
            <a:schemeClr val="accent1">
              <a:lumMod val="75000"/>
            </a:schemeClr>
          </a:solidFill>
        </a:ln>
      </dgm:spPr>
      <dgm:t>
        <a:bodyPr/>
        <a:lstStyle/>
        <a:p>
          <a:pPr rtl="0"/>
          <a:r>
            <a:rPr lang="en-IN" b="0" i="0" dirty="0" smtClean="0"/>
            <a:t>Include employees, customers, and shareholders</a:t>
          </a:r>
          <a:endParaRPr lang="en-IN" dirty="0"/>
        </a:p>
      </dgm:t>
    </dgm:pt>
    <dgm:pt modelId="{B6F78D35-797F-4F0D-9167-722CDB714813}" type="parTrans" cxnId="{6EDF921B-93D5-4532-93AF-74F466E13F77}">
      <dgm:prSet/>
      <dgm:spPr/>
      <dgm:t>
        <a:bodyPr/>
        <a:lstStyle/>
        <a:p>
          <a:endParaRPr lang="en-IN"/>
        </a:p>
      </dgm:t>
    </dgm:pt>
    <dgm:pt modelId="{AA00646F-CBBF-4069-969E-9FC5992D1DAB}" type="sibTrans" cxnId="{6EDF921B-93D5-4532-93AF-74F466E13F77}">
      <dgm:prSet/>
      <dgm:spPr/>
      <dgm:t>
        <a:bodyPr/>
        <a:lstStyle/>
        <a:p>
          <a:endParaRPr lang="en-IN"/>
        </a:p>
      </dgm:t>
    </dgm:pt>
    <dgm:pt modelId="{541D2182-2624-41E8-9D8A-693304B128A7}">
      <dgm:prSet/>
      <dgm:spPr>
        <a:solidFill>
          <a:schemeClr val="accent1">
            <a:lumMod val="75000"/>
          </a:schemeClr>
        </a:solidFill>
        <a:ln>
          <a:solidFill>
            <a:schemeClr val="accent1">
              <a:lumMod val="75000"/>
            </a:schemeClr>
          </a:solidFill>
        </a:ln>
      </dgm:spPr>
      <dgm:t>
        <a:bodyPr/>
        <a:lstStyle/>
        <a:p>
          <a:pPr rtl="0"/>
          <a:r>
            <a:rPr lang="en-US" b="1" i="0" smtClean="0"/>
            <a:t>Secondary stakeholders</a:t>
          </a:r>
          <a:endParaRPr lang="en-IN"/>
        </a:p>
      </dgm:t>
    </dgm:pt>
    <dgm:pt modelId="{F98456CE-5D65-4E88-B996-0391ECF991C9}" type="parTrans" cxnId="{6F9DFCC2-C8CC-4A80-B448-8495AACF7400}">
      <dgm:prSet/>
      <dgm:spPr/>
      <dgm:t>
        <a:bodyPr/>
        <a:lstStyle/>
        <a:p>
          <a:endParaRPr lang="en-IN"/>
        </a:p>
      </dgm:t>
    </dgm:pt>
    <dgm:pt modelId="{FCA78F77-2772-4D9A-AB0F-CD5AA07F43BC}" type="sibTrans" cxnId="{6F9DFCC2-C8CC-4A80-B448-8495AACF7400}">
      <dgm:prSet/>
      <dgm:spPr/>
      <dgm:t>
        <a:bodyPr/>
        <a:lstStyle/>
        <a:p>
          <a:endParaRPr lang="en-IN"/>
        </a:p>
      </dgm:t>
    </dgm:pt>
    <dgm:pt modelId="{16AA47E0-AD87-4118-8EA7-31F30C652634}">
      <dgm:prSet/>
      <dgm:spPr>
        <a:ln>
          <a:solidFill>
            <a:schemeClr val="accent1">
              <a:lumMod val="75000"/>
            </a:schemeClr>
          </a:solidFill>
        </a:ln>
      </dgm:spPr>
      <dgm:t>
        <a:bodyPr/>
        <a:lstStyle/>
        <a:p>
          <a:pPr rtl="0"/>
          <a:r>
            <a:rPr lang="en-IN" b="0" i="0" dirty="0" smtClean="0"/>
            <a:t>Do not engage directly in transactions with a company</a:t>
          </a:r>
          <a:endParaRPr lang="en-IN" dirty="0"/>
        </a:p>
      </dgm:t>
      <dgm:extLst>
        <a:ext uri="{E40237B7-FDA0-4F09-8148-C483321AD2D9}">
          <dgm14:cNvPr xmlns:dgm14="http://schemas.microsoft.com/office/drawing/2010/diagram" id="0" name="" descr="This slide contains a vertical chevron list. There are two V-shaped structures on the left side, and they are attached to rectangular boxes with curved edges. Each pair is placed one below the other. The content in the rectangular box explains the content provided in the V-shaped structure. &#10;Within the first pair, the content in the V-shaped structure is labeled Primary stakeholders. There are two points in the rectangular box. They are as follows:&#10;• People whose support and resources are needed for a firm’s survival&#10;• Employees, customers, and shareholders&#10;Within the second pair, the content in the V-shaped structure is labeled Primary stakeholders. There are two points in the rectangular box. They are as follows:&#10;• Engage directly in transactions with a company, not essential to its survival&#10;• Media, trade associations &#10;"/>
        </a:ext>
      </dgm:extLst>
    </dgm:pt>
    <dgm:pt modelId="{4B2ACA03-D321-4A0C-AC65-D58CD868CF93}" type="parTrans" cxnId="{58A336FA-7327-420F-A989-F6F355F946A2}">
      <dgm:prSet/>
      <dgm:spPr/>
      <dgm:t>
        <a:bodyPr/>
        <a:lstStyle/>
        <a:p>
          <a:endParaRPr lang="en-IN"/>
        </a:p>
      </dgm:t>
    </dgm:pt>
    <dgm:pt modelId="{8D3F43CB-A0AA-4D15-B2B8-D848A1C210E2}" type="sibTrans" cxnId="{58A336FA-7327-420F-A989-F6F355F946A2}">
      <dgm:prSet/>
      <dgm:spPr/>
      <dgm:t>
        <a:bodyPr/>
        <a:lstStyle/>
        <a:p>
          <a:endParaRPr lang="en-IN"/>
        </a:p>
      </dgm:t>
    </dgm:pt>
    <dgm:pt modelId="{C87C7EC4-D4F7-43A0-8407-1B1A890ADAB4}">
      <dgm:prSet/>
      <dgm:spPr>
        <a:ln>
          <a:solidFill>
            <a:schemeClr val="accent1">
              <a:lumMod val="75000"/>
            </a:schemeClr>
          </a:solidFill>
        </a:ln>
      </dgm:spPr>
      <dgm:t>
        <a:bodyPr/>
        <a:lstStyle/>
        <a:p>
          <a:pPr rtl="0"/>
          <a:r>
            <a:rPr lang="en-IN" b="0" i="0" dirty="0" smtClean="0"/>
            <a:t>Include the media and trade associations </a:t>
          </a:r>
          <a:endParaRPr lang="en-IN" dirty="0"/>
        </a:p>
      </dgm:t>
    </dgm:pt>
    <dgm:pt modelId="{C1F024AA-BCC1-431F-A145-344472D9703F}" type="parTrans" cxnId="{FE345BA1-879F-4DAC-A359-ADFF64D3E41E}">
      <dgm:prSet/>
      <dgm:spPr/>
      <dgm:t>
        <a:bodyPr/>
        <a:lstStyle/>
        <a:p>
          <a:endParaRPr lang="en-IN"/>
        </a:p>
      </dgm:t>
    </dgm:pt>
    <dgm:pt modelId="{C78006DE-D9C7-4B0B-94E1-0CD548F3754A}" type="sibTrans" cxnId="{FE345BA1-879F-4DAC-A359-ADFF64D3E41E}">
      <dgm:prSet/>
      <dgm:spPr/>
      <dgm:t>
        <a:bodyPr/>
        <a:lstStyle/>
        <a:p>
          <a:endParaRPr lang="en-IN"/>
        </a:p>
      </dgm:t>
    </dgm:pt>
    <dgm:pt modelId="{D850AEF0-4DAE-418A-9E09-614890E80F6B}">
      <dgm:prSet/>
      <dgm:spPr>
        <a:ln>
          <a:solidFill>
            <a:schemeClr val="accent1">
              <a:lumMod val="75000"/>
            </a:schemeClr>
          </a:solidFill>
        </a:ln>
      </dgm:spPr>
      <dgm:t>
        <a:bodyPr/>
        <a:lstStyle/>
        <a:p>
          <a:pPr rtl="0"/>
          <a:r>
            <a:rPr lang="en-IN" dirty="0" smtClean="0"/>
            <a:t>Not essential to a firm’s survival</a:t>
          </a:r>
          <a:endParaRPr lang="en-IN" dirty="0"/>
        </a:p>
      </dgm:t>
      <dgm:extLst/>
    </dgm:pt>
    <dgm:pt modelId="{C5C292C9-4A0E-4CEC-881B-42A9BCC9AC0C}" type="parTrans" cxnId="{4DF4948F-99CC-41F2-9F23-E602D512F520}">
      <dgm:prSet/>
      <dgm:spPr/>
      <dgm:t>
        <a:bodyPr/>
        <a:lstStyle/>
        <a:p>
          <a:endParaRPr lang="en-US"/>
        </a:p>
      </dgm:t>
    </dgm:pt>
    <dgm:pt modelId="{9FB1DDE6-C187-4807-9B7D-1131A0F89349}" type="sibTrans" cxnId="{4DF4948F-99CC-41F2-9F23-E602D512F520}">
      <dgm:prSet/>
      <dgm:spPr/>
      <dgm:t>
        <a:bodyPr/>
        <a:lstStyle/>
        <a:p>
          <a:endParaRPr lang="en-US"/>
        </a:p>
      </dgm:t>
    </dgm:pt>
    <dgm:pt modelId="{F643E8AE-CBF8-4088-9515-D1E58B0B9154}" type="pres">
      <dgm:prSet presAssocID="{BAFB2E8D-37FC-400E-9915-A60DA1BA6176}" presName="linear" presStyleCnt="0">
        <dgm:presLayoutVars>
          <dgm:dir/>
          <dgm:animLvl val="lvl"/>
          <dgm:resizeHandles val="exact"/>
        </dgm:presLayoutVars>
      </dgm:prSet>
      <dgm:spPr/>
      <dgm:t>
        <a:bodyPr/>
        <a:lstStyle/>
        <a:p>
          <a:endParaRPr lang="en-US"/>
        </a:p>
      </dgm:t>
    </dgm:pt>
    <dgm:pt modelId="{8CABBA89-72AB-4DFB-AC98-5C83FCFA9F63}" type="pres">
      <dgm:prSet presAssocID="{1D7E1AC0-B37B-4AB4-8ADB-26F307C7A9A9}" presName="parentLin" presStyleCnt="0"/>
      <dgm:spPr/>
    </dgm:pt>
    <dgm:pt modelId="{EBC4AC40-B2BE-4F89-A747-6250B12CD344}" type="pres">
      <dgm:prSet presAssocID="{1D7E1AC0-B37B-4AB4-8ADB-26F307C7A9A9}" presName="parentLeftMargin" presStyleLbl="node1" presStyleIdx="0" presStyleCnt="2"/>
      <dgm:spPr/>
      <dgm:t>
        <a:bodyPr/>
        <a:lstStyle/>
        <a:p>
          <a:endParaRPr lang="en-US"/>
        </a:p>
      </dgm:t>
    </dgm:pt>
    <dgm:pt modelId="{98C14DB0-7754-4B7A-AA74-D6492CB0AB8C}" type="pres">
      <dgm:prSet presAssocID="{1D7E1AC0-B37B-4AB4-8ADB-26F307C7A9A9}" presName="parentText" presStyleLbl="node1" presStyleIdx="0" presStyleCnt="2">
        <dgm:presLayoutVars>
          <dgm:chMax val="0"/>
          <dgm:bulletEnabled val="1"/>
        </dgm:presLayoutVars>
      </dgm:prSet>
      <dgm:spPr/>
      <dgm:t>
        <a:bodyPr/>
        <a:lstStyle/>
        <a:p>
          <a:endParaRPr lang="en-US"/>
        </a:p>
      </dgm:t>
    </dgm:pt>
    <dgm:pt modelId="{83136273-627E-4E07-BE46-66BA02113B39}" type="pres">
      <dgm:prSet presAssocID="{1D7E1AC0-B37B-4AB4-8ADB-26F307C7A9A9}" presName="negativeSpace" presStyleCnt="0"/>
      <dgm:spPr/>
    </dgm:pt>
    <dgm:pt modelId="{26B6401F-3534-4739-9A98-A30612840792}" type="pres">
      <dgm:prSet presAssocID="{1D7E1AC0-B37B-4AB4-8ADB-26F307C7A9A9}" presName="childText" presStyleLbl="conFgAcc1" presStyleIdx="0" presStyleCnt="2">
        <dgm:presLayoutVars>
          <dgm:bulletEnabled val="1"/>
        </dgm:presLayoutVars>
      </dgm:prSet>
      <dgm:spPr/>
      <dgm:t>
        <a:bodyPr/>
        <a:lstStyle/>
        <a:p>
          <a:endParaRPr lang="en-US"/>
        </a:p>
      </dgm:t>
    </dgm:pt>
    <dgm:pt modelId="{2C2888EB-08E9-46DD-A98B-89875C38B232}" type="pres">
      <dgm:prSet presAssocID="{A51D557C-CBB0-493C-ABD8-01F28A71EE5B}" presName="spaceBetweenRectangles" presStyleCnt="0"/>
      <dgm:spPr/>
    </dgm:pt>
    <dgm:pt modelId="{8BBA93E3-FEE2-4631-84FD-8FF28B49B651}" type="pres">
      <dgm:prSet presAssocID="{541D2182-2624-41E8-9D8A-693304B128A7}" presName="parentLin" presStyleCnt="0"/>
      <dgm:spPr/>
    </dgm:pt>
    <dgm:pt modelId="{24005D2D-1E1D-438D-9081-C5FD0BACE219}" type="pres">
      <dgm:prSet presAssocID="{541D2182-2624-41E8-9D8A-693304B128A7}" presName="parentLeftMargin" presStyleLbl="node1" presStyleIdx="0" presStyleCnt="2"/>
      <dgm:spPr/>
      <dgm:t>
        <a:bodyPr/>
        <a:lstStyle/>
        <a:p>
          <a:endParaRPr lang="en-US"/>
        </a:p>
      </dgm:t>
    </dgm:pt>
    <dgm:pt modelId="{A8DBAD9C-5F23-4B38-93ED-C35116E79A78}" type="pres">
      <dgm:prSet presAssocID="{541D2182-2624-41E8-9D8A-693304B128A7}" presName="parentText" presStyleLbl="node1" presStyleIdx="1" presStyleCnt="2">
        <dgm:presLayoutVars>
          <dgm:chMax val="0"/>
          <dgm:bulletEnabled val="1"/>
        </dgm:presLayoutVars>
      </dgm:prSet>
      <dgm:spPr/>
      <dgm:t>
        <a:bodyPr/>
        <a:lstStyle/>
        <a:p>
          <a:endParaRPr lang="en-US"/>
        </a:p>
      </dgm:t>
    </dgm:pt>
    <dgm:pt modelId="{8557A4FE-DD23-4189-A9F1-38901EAA57D5}" type="pres">
      <dgm:prSet presAssocID="{541D2182-2624-41E8-9D8A-693304B128A7}" presName="negativeSpace" presStyleCnt="0"/>
      <dgm:spPr/>
    </dgm:pt>
    <dgm:pt modelId="{EEFF0AA7-6F67-4201-A506-154304AB3676}" type="pres">
      <dgm:prSet presAssocID="{541D2182-2624-41E8-9D8A-693304B128A7}" presName="childText" presStyleLbl="conFgAcc1" presStyleIdx="1" presStyleCnt="2">
        <dgm:presLayoutVars>
          <dgm:bulletEnabled val="1"/>
        </dgm:presLayoutVars>
      </dgm:prSet>
      <dgm:spPr/>
      <dgm:t>
        <a:bodyPr/>
        <a:lstStyle/>
        <a:p>
          <a:endParaRPr lang="en-US"/>
        </a:p>
      </dgm:t>
    </dgm:pt>
  </dgm:ptLst>
  <dgm:cxnLst>
    <dgm:cxn modelId="{6F9DFCC2-C8CC-4A80-B448-8495AACF7400}" srcId="{BAFB2E8D-37FC-400E-9915-A60DA1BA6176}" destId="{541D2182-2624-41E8-9D8A-693304B128A7}" srcOrd="1" destOrd="0" parTransId="{F98456CE-5D65-4E88-B996-0391ECF991C9}" sibTransId="{FCA78F77-2772-4D9A-AB0F-CD5AA07F43BC}"/>
    <dgm:cxn modelId="{C69DEE36-A4F8-4833-AC92-8685BBAEDD13}" type="presOf" srcId="{BAFB2E8D-37FC-400E-9915-A60DA1BA6176}" destId="{F643E8AE-CBF8-4088-9515-D1E58B0B9154}" srcOrd="0" destOrd="0" presId="urn:microsoft.com/office/officeart/2005/8/layout/list1"/>
    <dgm:cxn modelId="{0352C5C0-5FBA-4B7D-AA50-C78D3F28536D}" type="presOf" srcId="{1D7E1AC0-B37B-4AB4-8ADB-26F307C7A9A9}" destId="{EBC4AC40-B2BE-4F89-A747-6250B12CD344}" srcOrd="0" destOrd="0" presId="urn:microsoft.com/office/officeart/2005/8/layout/list1"/>
    <dgm:cxn modelId="{58A336FA-7327-420F-A989-F6F355F946A2}" srcId="{541D2182-2624-41E8-9D8A-693304B128A7}" destId="{16AA47E0-AD87-4118-8EA7-31F30C652634}" srcOrd="0" destOrd="0" parTransId="{4B2ACA03-D321-4A0C-AC65-D58CD868CF93}" sibTransId="{8D3F43CB-A0AA-4D15-B2B8-D848A1C210E2}"/>
    <dgm:cxn modelId="{24F79F9D-7696-4CE8-B331-00D4F1DB04CD}" type="presOf" srcId="{16AA47E0-AD87-4118-8EA7-31F30C652634}" destId="{EEFF0AA7-6F67-4201-A506-154304AB3676}" srcOrd="0" destOrd="0" presId="urn:microsoft.com/office/officeart/2005/8/layout/list1"/>
    <dgm:cxn modelId="{52AEBB03-E6E5-48BE-B6C9-C06C487F948E}" type="presOf" srcId="{1D7E1AC0-B37B-4AB4-8ADB-26F307C7A9A9}" destId="{98C14DB0-7754-4B7A-AA74-D6492CB0AB8C}" srcOrd="1" destOrd="0" presId="urn:microsoft.com/office/officeart/2005/8/layout/list1"/>
    <dgm:cxn modelId="{FE345BA1-879F-4DAC-A359-ADFF64D3E41E}" srcId="{541D2182-2624-41E8-9D8A-693304B128A7}" destId="{C87C7EC4-D4F7-43A0-8407-1B1A890ADAB4}" srcOrd="2" destOrd="0" parTransId="{C1F024AA-BCC1-431F-A145-344472D9703F}" sibTransId="{C78006DE-D9C7-4B0B-94E1-0CD548F3754A}"/>
    <dgm:cxn modelId="{4DF4948F-99CC-41F2-9F23-E602D512F520}" srcId="{541D2182-2624-41E8-9D8A-693304B128A7}" destId="{D850AEF0-4DAE-418A-9E09-614890E80F6B}" srcOrd="1" destOrd="0" parTransId="{C5C292C9-4A0E-4CEC-881B-42A9BCC9AC0C}" sibTransId="{9FB1DDE6-C187-4807-9B7D-1131A0F89349}"/>
    <dgm:cxn modelId="{D2E31625-6E1B-4597-9159-73C1FFCA298A}" type="presOf" srcId="{D850AEF0-4DAE-418A-9E09-614890E80F6B}" destId="{EEFF0AA7-6F67-4201-A506-154304AB3676}" srcOrd="0" destOrd="1" presId="urn:microsoft.com/office/officeart/2005/8/layout/list1"/>
    <dgm:cxn modelId="{7EFD8A10-CB1E-4F8E-9897-8CBE322235CD}" type="presOf" srcId="{9CFD30DA-327E-4C1F-B77B-99F086C8D627}" destId="{26B6401F-3534-4739-9A98-A30612840792}" srcOrd="0" destOrd="0" presId="urn:microsoft.com/office/officeart/2005/8/layout/list1"/>
    <dgm:cxn modelId="{6EDF921B-93D5-4532-93AF-74F466E13F77}" srcId="{1D7E1AC0-B37B-4AB4-8ADB-26F307C7A9A9}" destId="{211722AE-D94D-4A35-AC1E-AE2890162162}" srcOrd="1" destOrd="0" parTransId="{B6F78D35-797F-4F0D-9167-722CDB714813}" sibTransId="{AA00646F-CBBF-4069-969E-9FC5992D1DAB}"/>
    <dgm:cxn modelId="{BE40D652-32BE-4CA5-ACBA-F5F97072C572}" type="presOf" srcId="{C87C7EC4-D4F7-43A0-8407-1B1A890ADAB4}" destId="{EEFF0AA7-6F67-4201-A506-154304AB3676}" srcOrd="0" destOrd="2" presId="urn:microsoft.com/office/officeart/2005/8/layout/list1"/>
    <dgm:cxn modelId="{3854CDB0-A5EC-400A-9041-921C8E9643CB}" type="presOf" srcId="{211722AE-D94D-4A35-AC1E-AE2890162162}" destId="{26B6401F-3534-4739-9A98-A30612840792}" srcOrd="0" destOrd="1" presId="urn:microsoft.com/office/officeart/2005/8/layout/list1"/>
    <dgm:cxn modelId="{4DF86F24-4C5E-4567-8525-92EA3EE20495}" srcId="{BAFB2E8D-37FC-400E-9915-A60DA1BA6176}" destId="{1D7E1AC0-B37B-4AB4-8ADB-26F307C7A9A9}" srcOrd="0" destOrd="0" parTransId="{207E90FC-A57F-43D7-9B68-96C92C01EABF}" sibTransId="{A51D557C-CBB0-493C-ABD8-01F28A71EE5B}"/>
    <dgm:cxn modelId="{24E208D0-262B-4208-8510-C7DC5C893C0A}" srcId="{1D7E1AC0-B37B-4AB4-8ADB-26F307C7A9A9}" destId="{9CFD30DA-327E-4C1F-B77B-99F086C8D627}" srcOrd="0" destOrd="0" parTransId="{242FD217-69DF-4177-9C0F-14E7715DDE54}" sibTransId="{6A78E04A-61FB-40AC-BA81-0B1FCABF22FD}"/>
    <dgm:cxn modelId="{24FDAFD8-7E35-4A26-AA66-B0B7E1D3AD53}" type="presOf" srcId="{541D2182-2624-41E8-9D8A-693304B128A7}" destId="{24005D2D-1E1D-438D-9081-C5FD0BACE219}" srcOrd="0" destOrd="0" presId="urn:microsoft.com/office/officeart/2005/8/layout/list1"/>
    <dgm:cxn modelId="{D02B0504-1511-4EE4-A76B-26351002A2E5}" type="presOf" srcId="{541D2182-2624-41E8-9D8A-693304B128A7}" destId="{A8DBAD9C-5F23-4B38-93ED-C35116E79A78}" srcOrd="1" destOrd="0" presId="urn:microsoft.com/office/officeart/2005/8/layout/list1"/>
    <dgm:cxn modelId="{06081E73-A01F-49E5-8CD6-0ED79BC08F73}" type="presParOf" srcId="{F643E8AE-CBF8-4088-9515-D1E58B0B9154}" destId="{8CABBA89-72AB-4DFB-AC98-5C83FCFA9F63}" srcOrd="0" destOrd="0" presId="urn:microsoft.com/office/officeart/2005/8/layout/list1"/>
    <dgm:cxn modelId="{54F3ADE6-D7B7-4771-828B-AF82CC01044F}" type="presParOf" srcId="{8CABBA89-72AB-4DFB-AC98-5C83FCFA9F63}" destId="{EBC4AC40-B2BE-4F89-A747-6250B12CD344}" srcOrd="0" destOrd="0" presId="urn:microsoft.com/office/officeart/2005/8/layout/list1"/>
    <dgm:cxn modelId="{638B550C-55FD-4261-B324-E0368DD8FD52}" type="presParOf" srcId="{8CABBA89-72AB-4DFB-AC98-5C83FCFA9F63}" destId="{98C14DB0-7754-4B7A-AA74-D6492CB0AB8C}" srcOrd="1" destOrd="0" presId="urn:microsoft.com/office/officeart/2005/8/layout/list1"/>
    <dgm:cxn modelId="{3CEF7E37-D0CE-4223-9701-128FBE7740EB}" type="presParOf" srcId="{F643E8AE-CBF8-4088-9515-D1E58B0B9154}" destId="{83136273-627E-4E07-BE46-66BA02113B39}" srcOrd="1" destOrd="0" presId="urn:microsoft.com/office/officeart/2005/8/layout/list1"/>
    <dgm:cxn modelId="{FA8B4335-29FF-4602-9BF9-AB05EF5BD8C2}" type="presParOf" srcId="{F643E8AE-CBF8-4088-9515-D1E58B0B9154}" destId="{26B6401F-3534-4739-9A98-A30612840792}" srcOrd="2" destOrd="0" presId="urn:microsoft.com/office/officeart/2005/8/layout/list1"/>
    <dgm:cxn modelId="{9C8BACD4-2A3E-4571-A800-843461853846}" type="presParOf" srcId="{F643E8AE-CBF8-4088-9515-D1E58B0B9154}" destId="{2C2888EB-08E9-46DD-A98B-89875C38B232}" srcOrd="3" destOrd="0" presId="urn:microsoft.com/office/officeart/2005/8/layout/list1"/>
    <dgm:cxn modelId="{83C1AA50-E1BB-4A8C-A5FA-11014511A291}" type="presParOf" srcId="{F643E8AE-CBF8-4088-9515-D1E58B0B9154}" destId="{8BBA93E3-FEE2-4631-84FD-8FF28B49B651}" srcOrd="4" destOrd="0" presId="urn:microsoft.com/office/officeart/2005/8/layout/list1"/>
    <dgm:cxn modelId="{0C78C8E8-ECB3-4DA1-9E08-EE2025D87453}" type="presParOf" srcId="{8BBA93E3-FEE2-4631-84FD-8FF28B49B651}" destId="{24005D2D-1E1D-438D-9081-C5FD0BACE219}" srcOrd="0" destOrd="0" presId="urn:microsoft.com/office/officeart/2005/8/layout/list1"/>
    <dgm:cxn modelId="{66B14E83-58E2-4796-B993-C6C59465891C}" type="presParOf" srcId="{8BBA93E3-FEE2-4631-84FD-8FF28B49B651}" destId="{A8DBAD9C-5F23-4B38-93ED-C35116E79A78}" srcOrd="1" destOrd="0" presId="urn:microsoft.com/office/officeart/2005/8/layout/list1"/>
    <dgm:cxn modelId="{417CDC67-DC22-457C-8DF3-98FE533149F8}" type="presParOf" srcId="{F643E8AE-CBF8-4088-9515-D1E58B0B9154}" destId="{8557A4FE-DD23-4189-A9F1-38901EAA57D5}" srcOrd="5" destOrd="0" presId="urn:microsoft.com/office/officeart/2005/8/layout/list1"/>
    <dgm:cxn modelId="{CDF6F0D3-3B13-4E7B-9D6B-E283804A2349}" type="presParOf" srcId="{F643E8AE-CBF8-4088-9515-D1E58B0B9154}" destId="{EEFF0AA7-6F67-4201-A506-154304AB367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DEFC60-251A-42F9-AE15-07508474A472}"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95BE9E83-D42E-4E9E-80AF-6829EF4BEDFD}">
      <dgm:prSet custT="1"/>
      <dgm:spPr/>
      <dgm:t>
        <a:bodyPr/>
        <a:lstStyle/>
        <a:p>
          <a:pPr rtl="0"/>
          <a:r>
            <a:rPr lang="en-IN" sz="3000" b="0" i="0" dirty="0" smtClean="0"/>
            <a:t>Social issues</a:t>
          </a:r>
          <a:endParaRPr lang="en-US" sz="3000" dirty="0"/>
        </a:p>
      </dgm:t>
    </dgm:pt>
    <dgm:pt modelId="{A2DA496D-1ABA-4703-9E55-219A5EAFA4B4}" type="parTrans" cxnId="{7A06F398-84D0-42D3-AEE7-21A580B3E914}">
      <dgm:prSet/>
      <dgm:spPr/>
      <dgm:t>
        <a:bodyPr/>
        <a:lstStyle/>
        <a:p>
          <a:endParaRPr lang="en-US" sz="3000"/>
        </a:p>
      </dgm:t>
    </dgm:pt>
    <dgm:pt modelId="{DC0154B0-718A-481D-BB63-F70947B3750F}" type="sibTrans" cxnId="{7A06F398-84D0-42D3-AEE7-21A580B3E914}">
      <dgm:prSet/>
      <dgm:spPr/>
      <dgm:t>
        <a:bodyPr/>
        <a:lstStyle/>
        <a:p>
          <a:endParaRPr lang="en-US" sz="3000"/>
        </a:p>
      </dgm:t>
    </dgm:pt>
    <dgm:pt modelId="{2C309D57-6C5C-4790-BE21-751B3874C04B}">
      <dgm:prSet custT="1"/>
      <dgm:spPr/>
      <dgm:t>
        <a:bodyPr/>
        <a:lstStyle/>
        <a:p>
          <a:pPr rtl="0"/>
          <a:r>
            <a:rPr lang="en-IN" sz="3000" b="0" i="0" dirty="0" smtClean="0"/>
            <a:t>Consumer protection</a:t>
          </a:r>
          <a:endParaRPr lang="en-US" sz="3000" dirty="0"/>
        </a:p>
      </dgm:t>
    </dgm:pt>
    <dgm:pt modelId="{1BCF71F1-E050-4500-AF7B-1726649A6C65}" type="parTrans" cxnId="{BF107224-4B52-4937-9056-0E9C33B26B76}">
      <dgm:prSet/>
      <dgm:spPr/>
      <dgm:t>
        <a:bodyPr/>
        <a:lstStyle/>
        <a:p>
          <a:endParaRPr lang="en-US" sz="3000"/>
        </a:p>
      </dgm:t>
    </dgm:pt>
    <dgm:pt modelId="{C8944966-57E7-49D2-BECC-8EFC45A76AC0}" type="sibTrans" cxnId="{BF107224-4B52-4937-9056-0E9C33B26B76}">
      <dgm:prSet/>
      <dgm:spPr/>
      <dgm:t>
        <a:bodyPr/>
        <a:lstStyle/>
        <a:p>
          <a:endParaRPr lang="en-US" sz="3000"/>
        </a:p>
      </dgm:t>
    </dgm:pt>
    <dgm:pt modelId="{3B8896A3-3FB0-4151-B313-A4ACBB6A16D7}">
      <dgm:prSet custT="1"/>
      <dgm:spPr/>
      <dgm:t>
        <a:bodyPr/>
        <a:lstStyle/>
        <a:p>
          <a:pPr rtl="0"/>
          <a:r>
            <a:rPr lang="en-IN" sz="3000" b="0" i="0" smtClean="0"/>
            <a:t>Sustainability</a:t>
          </a:r>
          <a:endParaRPr lang="en-US" sz="3000"/>
        </a:p>
      </dgm:t>
    </dgm:pt>
    <dgm:pt modelId="{FE4532B3-45D2-47D0-86DC-7F73F86E8761}" type="parTrans" cxnId="{DDED7F35-370D-439D-A4E3-326A0878B814}">
      <dgm:prSet/>
      <dgm:spPr/>
      <dgm:t>
        <a:bodyPr/>
        <a:lstStyle/>
        <a:p>
          <a:endParaRPr lang="en-US" sz="3000"/>
        </a:p>
      </dgm:t>
    </dgm:pt>
    <dgm:pt modelId="{2847E310-8289-4282-A233-62D3D30D1974}" type="sibTrans" cxnId="{DDED7F35-370D-439D-A4E3-326A0878B814}">
      <dgm:prSet/>
      <dgm:spPr/>
      <dgm:t>
        <a:bodyPr/>
        <a:lstStyle/>
        <a:p>
          <a:endParaRPr lang="en-US" sz="3000"/>
        </a:p>
      </dgm:t>
    </dgm:pt>
    <dgm:pt modelId="{AD68B408-AACE-41B6-89E5-A4D321328F81}">
      <dgm:prSet custT="1"/>
      <dgm:spPr/>
      <dgm:t>
        <a:bodyPr/>
        <a:lstStyle/>
        <a:p>
          <a:pPr rtl="0"/>
          <a:r>
            <a:rPr lang="en-IN" sz="3000" b="0" i="0" smtClean="0"/>
            <a:t>Corporate governance</a:t>
          </a:r>
          <a:endParaRPr lang="en-US" sz="3000"/>
        </a:p>
      </dgm:t>
    </dgm:pt>
    <dgm:pt modelId="{5DC78753-5A15-42C1-AFD2-B95CCEF80AE6}" type="parTrans" cxnId="{893DCE3B-9CE4-4272-9DD8-71F6238C8C8E}">
      <dgm:prSet/>
      <dgm:spPr/>
      <dgm:t>
        <a:bodyPr/>
        <a:lstStyle/>
        <a:p>
          <a:endParaRPr lang="en-US" sz="3000"/>
        </a:p>
      </dgm:t>
    </dgm:pt>
    <dgm:pt modelId="{18F2EF4A-5988-4EB4-96DD-B23C8918AAE6}" type="sibTrans" cxnId="{893DCE3B-9CE4-4272-9DD8-71F6238C8C8E}">
      <dgm:prSet/>
      <dgm:spPr/>
      <dgm:t>
        <a:bodyPr/>
        <a:lstStyle/>
        <a:p>
          <a:endParaRPr lang="en-US" sz="3000"/>
        </a:p>
      </dgm:t>
    </dgm:pt>
    <dgm:pt modelId="{E49DF47C-C179-4F1B-8F83-E9C6F1A802F3}" type="pres">
      <dgm:prSet presAssocID="{96DEFC60-251A-42F9-AE15-07508474A472}" presName="diagram" presStyleCnt="0">
        <dgm:presLayoutVars>
          <dgm:dir/>
          <dgm:resizeHandles val="exact"/>
        </dgm:presLayoutVars>
      </dgm:prSet>
      <dgm:spPr/>
      <dgm:t>
        <a:bodyPr/>
        <a:lstStyle/>
        <a:p>
          <a:endParaRPr lang="en-US"/>
        </a:p>
      </dgm:t>
    </dgm:pt>
    <dgm:pt modelId="{A80992C0-85D7-496A-A23E-16269A23C9A9}" type="pres">
      <dgm:prSet presAssocID="{95BE9E83-D42E-4E9E-80AF-6829EF4BEDFD}" presName="node" presStyleLbl="node1" presStyleIdx="0" presStyleCnt="4">
        <dgm:presLayoutVars>
          <dgm:bulletEnabled val="1"/>
        </dgm:presLayoutVars>
      </dgm:prSet>
      <dgm:spPr/>
      <dgm:t>
        <a:bodyPr/>
        <a:lstStyle/>
        <a:p>
          <a:endParaRPr lang="en-US"/>
        </a:p>
      </dgm:t>
    </dgm:pt>
    <dgm:pt modelId="{EB6F79AD-B1B8-4C1E-BC50-E536B89A895A}" type="pres">
      <dgm:prSet presAssocID="{DC0154B0-718A-481D-BB63-F70947B3750F}" presName="sibTrans" presStyleCnt="0"/>
      <dgm:spPr/>
    </dgm:pt>
    <dgm:pt modelId="{5D3D0CBE-FE61-4798-9540-81B7E55AA093}" type="pres">
      <dgm:prSet presAssocID="{2C309D57-6C5C-4790-BE21-751B3874C04B}" presName="node" presStyleLbl="node1" presStyleIdx="1" presStyleCnt="4">
        <dgm:presLayoutVars>
          <dgm:bulletEnabled val="1"/>
        </dgm:presLayoutVars>
      </dgm:prSet>
      <dgm:spPr/>
      <dgm:t>
        <a:bodyPr/>
        <a:lstStyle/>
        <a:p>
          <a:endParaRPr lang="en-US"/>
        </a:p>
      </dgm:t>
    </dgm:pt>
    <dgm:pt modelId="{BE2CDBFA-A07C-4D22-9451-CA41BB708456}" type="pres">
      <dgm:prSet presAssocID="{C8944966-57E7-49D2-BECC-8EFC45A76AC0}" presName="sibTrans" presStyleCnt="0"/>
      <dgm:spPr/>
    </dgm:pt>
    <dgm:pt modelId="{7BF3C75F-F71B-47F3-A6C3-01B410D70F72}" type="pres">
      <dgm:prSet presAssocID="{3B8896A3-3FB0-4151-B313-A4ACBB6A16D7}" presName="node" presStyleLbl="node1" presStyleIdx="2" presStyleCnt="4">
        <dgm:presLayoutVars>
          <dgm:bulletEnabled val="1"/>
        </dgm:presLayoutVars>
      </dgm:prSet>
      <dgm:spPr/>
      <dgm:t>
        <a:bodyPr/>
        <a:lstStyle/>
        <a:p>
          <a:endParaRPr lang="en-US"/>
        </a:p>
      </dgm:t>
    </dgm:pt>
    <dgm:pt modelId="{A2019A78-F797-481D-9F5E-F27ED219CB15}" type="pres">
      <dgm:prSet presAssocID="{2847E310-8289-4282-A233-62D3D30D1974}" presName="sibTrans" presStyleCnt="0"/>
      <dgm:spPr/>
    </dgm:pt>
    <dgm:pt modelId="{25F67029-A4B4-410C-994C-F3840E2A0E37}" type="pres">
      <dgm:prSet presAssocID="{AD68B408-AACE-41B6-89E5-A4D321328F81}" presName="node" presStyleLbl="node1" presStyleIdx="3" presStyleCnt="4">
        <dgm:presLayoutVars>
          <dgm:bulletEnabled val="1"/>
        </dgm:presLayoutVars>
      </dgm:prSet>
      <dgm:spPr/>
      <dgm:t>
        <a:bodyPr/>
        <a:lstStyle/>
        <a:p>
          <a:endParaRPr lang="en-US"/>
        </a:p>
      </dgm:t>
    </dgm:pt>
  </dgm:ptLst>
  <dgm:cxnLst>
    <dgm:cxn modelId="{BF107224-4B52-4937-9056-0E9C33B26B76}" srcId="{96DEFC60-251A-42F9-AE15-07508474A472}" destId="{2C309D57-6C5C-4790-BE21-751B3874C04B}" srcOrd="1" destOrd="0" parTransId="{1BCF71F1-E050-4500-AF7B-1726649A6C65}" sibTransId="{C8944966-57E7-49D2-BECC-8EFC45A76AC0}"/>
    <dgm:cxn modelId="{893DCE3B-9CE4-4272-9DD8-71F6238C8C8E}" srcId="{96DEFC60-251A-42F9-AE15-07508474A472}" destId="{AD68B408-AACE-41B6-89E5-A4D321328F81}" srcOrd="3" destOrd="0" parTransId="{5DC78753-5A15-42C1-AFD2-B95CCEF80AE6}" sibTransId="{18F2EF4A-5988-4EB4-96DD-B23C8918AAE6}"/>
    <dgm:cxn modelId="{D1801ABF-A8D9-4997-A45B-5CC7CF79C265}" type="presOf" srcId="{AD68B408-AACE-41B6-89E5-A4D321328F81}" destId="{25F67029-A4B4-410C-994C-F3840E2A0E37}" srcOrd="0" destOrd="0" presId="urn:microsoft.com/office/officeart/2005/8/layout/default"/>
    <dgm:cxn modelId="{AEB39DBA-8693-42EE-BAB5-C3B67A1BC59B}" type="presOf" srcId="{96DEFC60-251A-42F9-AE15-07508474A472}" destId="{E49DF47C-C179-4F1B-8F83-E9C6F1A802F3}" srcOrd="0" destOrd="0" presId="urn:microsoft.com/office/officeart/2005/8/layout/default"/>
    <dgm:cxn modelId="{7A06F398-84D0-42D3-AEE7-21A580B3E914}" srcId="{96DEFC60-251A-42F9-AE15-07508474A472}" destId="{95BE9E83-D42E-4E9E-80AF-6829EF4BEDFD}" srcOrd="0" destOrd="0" parTransId="{A2DA496D-1ABA-4703-9E55-219A5EAFA4B4}" sibTransId="{DC0154B0-718A-481D-BB63-F70947B3750F}"/>
    <dgm:cxn modelId="{DDED7F35-370D-439D-A4E3-326A0878B814}" srcId="{96DEFC60-251A-42F9-AE15-07508474A472}" destId="{3B8896A3-3FB0-4151-B313-A4ACBB6A16D7}" srcOrd="2" destOrd="0" parTransId="{FE4532B3-45D2-47D0-86DC-7F73F86E8761}" sibTransId="{2847E310-8289-4282-A233-62D3D30D1974}"/>
    <dgm:cxn modelId="{720CFB1D-13A4-4C1F-A8C8-26AAD4667D1F}" type="presOf" srcId="{2C309D57-6C5C-4790-BE21-751B3874C04B}" destId="{5D3D0CBE-FE61-4798-9540-81B7E55AA093}" srcOrd="0" destOrd="0" presId="urn:microsoft.com/office/officeart/2005/8/layout/default"/>
    <dgm:cxn modelId="{CFC077E6-CD59-4FBB-AC8C-C9FED558EDD7}" type="presOf" srcId="{3B8896A3-3FB0-4151-B313-A4ACBB6A16D7}" destId="{7BF3C75F-F71B-47F3-A6C3-01B410D70F72}" srcOrd="0" destOrd="0" presId="urn:microsoft.com/office/officeart/2005/8/layout/default"/>
    <dgm:cxn modelId="{93DC57C7-D2D0-4293-BBB7-35A50CD819E3}" type="presOf" srcId="{95BE9E83-D42E-4E9E-80AF-6829EF4BEDFD}" destId="{A80992C0-85D7-496A-A23E-16269A23C9A9}" srcOrd="0" destOrd="0" presId="urn:microsoft.com/office/officeart/2005/8/layout/default"/>
    <dgm:cxn modelId="{584DB171-F747-4993-A3EC-6E1E650620F1}" type="presParOf" srcId="{E49DF47C-C179-4F1B-8F83-E9C6F1A802F3}" destId="{A80992C0-85D7-496A-A23E-16269A23C9A9}" srcOrd="0" destOrd="0" presId="urn:microsoft.com/office/officeart/2005/8/layout/default"/>
    <dgm:cxn modelId="{C4F993A9-AE27-41DD-8877-DDB102CF4346}" type="presParOf" srcId="{E49DF47C-C179-4F1B-8F83-E9C6F1A802F3}" destId="{EB6F79AD-B1B8-4C1E-BC50-E536B89A895A}" srcOrd="1" destOrd="0" presId="urn:microsoft.com/office/officeart/2005/8/layout/default"/>
    <dgm:cxn modelId="{46229E6F-29AB-42A2-A853-894205F460FD}" type="presParOf" srcId="{E49DF47C-C179-4F1B-8F83-E9C6F1A802F3}" destId="{5D3D0CBE-FE61-4798-9540-81B7E55AA093}" srcOrd="2" destOrd="0" presId="urn:microsoft.com/office/officeart/2005/8/layout/default"/>
    <dgm:cxn modelId="{45B1E080-83DA-4152-A9CD-FE019ED92D98}" type="presParOf" srcId="{E49DF47C-C179-4F1B-8F83-E9C6F1A802F3}" destId="{BE2CDBFA-A07C-4D22-9451-CA41BB708456}" srcOrd="3" destOrd="0" presId="urn:microsoft.com/office/officeart/2005/8/layout/default"/>
    <dgm:cxn modelId="{0D4EE964-78C7-4E32-861E-487223008030}" type="presParOf" srcId="{E49DF47C-C179-4F1B-8F83-E9C6F1A802F3}" destId="{7BF3C75F-F71B-47F3-A6C3-01B410D70F72}" srcOrd="4" destOrd="0" presId="urn:microsoft.com/office/officeart/2005/8/layout/default"/>
    <dgm:cxn modelId="{8C6EA72D-C3BE-4664-921D-B81714DD2BA2}" type="presParOf" srcId="{E49DF47C-C179-4F1B-8F83-E9C6F1A802F3}" destId="{A2019A78-F797-481D-9F5E-F27ED219CB15}" srcOrd="5" destOrd="0" presId="urn:microsoft.com/office/officeart/2005/8/layout/default"/>
    <dgm:cxn modelId="{39B68670-1983-45B6-BE9A-524CBD5D9FD5}" type="presParOf" srcId="{E49DF47C-C179-4F1B-8F83-E9C6F1A802F3}" destId="{25F67029-A4B4-410C-994C-F3840E2A0E3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4A1AEF-6184-4F93-9070-65869000CC94}" type="doc">
      <dgm:prSet loTypeId="urn:microsoft.com/office/officeart/2005/8/layout/vProcess5" loCatId="process" qsTypeId="urn:microsoft.com/office/officeart/2005/8/quickstyle/simple1" qsCatId="simple" csTypeId="urn:microsoft.com/office/officeart/2005/8/colors/accent3_2" csCatId="accent3" phldr="1"/>
      <dgm:spPr/>
      <dgm:t>
        <a:bodyPr/>
        <a:lstStyle/>
        <a:p>
          <a:endParaRPr lang="en-IN"/>
        </a:p>
      </dgm:t>
    </dgm:pt>
    <dgm:pt modelId="{36B507E8-C8E9-45F3-B5EF-FCCD36B632F8}">
      <dgm:prSet/>
      <dgm:spPr>
        <a:solidFill>
          <a:schemeClr val="accent1">
            <a:lumMod val="75000"/>
          </a:schemeClr>
        </a:solidFill>
        <a:ln>
          <a:solidFill>
            <a:schemeClr val="accent1">
              <a:lumMod val="75000"/>
            </a:schemeClr>
          </a:solidFill>
        </a:ln>
      </dgm:spPr>
      <dgm:t>
        <a:bodyPr/>
        <a:lstStyle/>
        <a:p>
          <a:pPr rtl="0"/>
          <a:r>
            <a:rPr lang="en-IN" b="0" i="0" dirty="0" smtClean="0"/>
            <a:t>Assessing the corporate culture</a:t>
          </a:r>
          <a:endParaRPr lang="en-IN" dirty="0"/>
        </a:p>
      </dgm:t>
    </dgm:pt>
    <dgm:pt modelId="{86E39A46-BD7A-454C-8008-E4880C8A653C}" type="parTrans" cxnId="{7B859E9E-F6FF-497F-AA18-E16F990A8B76}">
      <dgm:prSet/>
      <dgm:spPr/>
      <dgm:t>
        <a:bodyPr/>
        <a:lstStyle/>
        <a:p>
          <a:endParaRPr lang="en-IN"/>
        </a:p>
      </dgm:t>
    </dgm:pt>
    <dgm:pt modelId="{86C17A3A-F8EE-45BE-9B0D-872510EAB5D5}" type="sibTrans" cxnId="{7B859E9E-F6FF-497F-AA18-E16F990A8B76}">
      <dgm:prSet/>
      <dgm:spPr/>
      <dgm:t>
        <a:bodyPr/>
        <a:lstStyle/>
        <a:p>
          <a:endParaRPr lang="en-IN"/>
        </a:p>
      </dgm:t>
    </dgm:pt>
    <dgm:pt modelId="{37463C89-9357-40FF-B88D-3FA9ED8A2638}">
      <dgm:prSet/>
      <dgm:spPr>
        <a:solidFill>
          <a:schemeClr val="accent1">
            <a:lumMod val="75000"/>
          </a:schemeClr>
        </a:solidFill>
        <a:ln>
          <a:solidFill>
            <a:schemeClr val="accent1">
              <a:lumMod val="75000"/>
            </a:schemeClr>
          </a:solidFill>
        </a:ln>
      </dgm:spPr>
      <dgm:t>
        <a:bodyPr/>
        <a:lstStyle/>
        <a:p>
          <a:pPr rtl="0"/>
          <a:r>
            <a:rPr lang="en-IN" b="0" i="0" dirty="0" smtClean="0"/>
            <a:t>Identifying stakeholder groups and issues</a:t>
          </a:r>
          <a:endParaRPr lang="en-IN" dirty="0"/>
        </a:p>
      </dgm:t>
    </dgm:pt>
    <dgm:pt modelId="{CC84C3FA-7F2E-48D0-8D6E-DF0CF9BFD2EB}" type="parTrans" cxnId="{4A10211C-03E7-4321-9135-4ABCB48CB68A}">
      <dgm:prSet/>
      <dgm:spPr/>
      <dgm:t>
        <a:bodyPr/>
        <a:lstStyle/>
        <a:p>
          <a:endParaRPr lang="en-IN"/>
        </a:p>
      </dgm:t>
    </dgm:pt>
    <dgm:pt modelId="{B3A28EB2-F34E-4BE2-88D6-5AA46F933F3A}" type="sibTrans" cxnId="{4A10211C-03E7-4321-9135-4ABCB48CB68A}">
      <dgm:prSet/>
      <dgm:spPr/>
      <dgm:t>
        <a:bodyPr/>
        <a:lstStyle/>
        <a:p>
          <a:endParaRPr lang="en-IN"/>
        </a:p>
      </dgm:t>
    </dgm:pt>
    <dgm:pt modelId="{EC90DC2B-870C-4703-AB2A-959C902E3EA2}">
      <dgm:prSet/>
      <dgm:spPr>
        <a:solidFill>
          <a:schemeClr val="accent1">
            <a:lumMod val="75000"/>
          </a:schemeClr>
        </a:solidFill>
        <a:ln>
          <a:solidFill>
            <a:schemeClr val="accent1">
              <a:lumMod val="75000"/>
            </a:schemeClr>
          </a:solidFill>
        </a:ln>
      </dgm:spPr>
      <dgm:t>
        <a:bodyPr/>
        <a:lstStyle/>
        <a:p>
          <a:pPr rtl="0"/>
          <a:r>
            <a:rPr lang="en-IN" b="0" i="0" dirty="0" smtClean="0"/>
            <a:t>Assessing organizational commitment to social responsibility</a:t>
          </a:r>
          <a:endParaRPr lang="en-IN" dirty="0"/>
        </a:p>
      </dgm:t>
    </dgm:pt>
    <dgm:pt modelId="{A4C35E36-446C-41CB-8F77-D735ACC056E0}" type="parTrans" cxnId="{1792FE64-A63D-428F-AF54-006D9A270018}">
      <dgm:prSet/>
      <dgm:spPr/>
      <dgm:t>
        <a:bodyPr/>
        <a:lstStyle/>
        <a:p>
          <a:endParaRPr lang="en-IN"/>
        </a:p>
      </dgm:t>
    </dgm:pt>
    <dgm:pt modelId="{F762427E-B002-4BAF-B9C6-4DB908167305}" type="sibTrans" cxnId="{1792FE64-A63D-428F-AF54-006D9A270018}">
      <dgm:prSet/>
      <dgm:spPr/>
      <dgm:t>
        <a:bodyPr/>
        <a:lstStyle/>
        <a:p>
          <a:endParaRPr lang="en-IN"/>
        </a:p>
      </dgm:t>
    </dgm:pt>
    <dgm:pt modelId="{3B0ABC1E-54C6-4FFA-A663-D0B85446A973}">
      <dgm:prSet/>
      <dgm:spPr>
        <a:solidFill>
          <a:schemeClr val="accent1">
            <a:lumMod val="75000"/>
          </a:schemeClr>
        </a:solidFill>
        <a:ln>
          <a:solidFill>
            <a:schemeClr val="accent1">
              <a:lumMod val="75000"/>
            </a:schemeClr>
          </a:solidFill>
        </a:ln>
      </dgm:spPr>
      <dgm:t>
        <a:bodyPr/>
        <a:lstStyle/>
        <a:p>
          <a:pPr rtl="0"/>
          <a:r>
            <a:rPr lang="en-IN" b="0" i="0" dirty="0" smtClean="0"/>
            <a:t>Identifying resources and determining urgency</a:t>
          </a:r>
          <a:endParaRPr lang="en-IN" dirty="0"/>
        </a:p>
      </dgm:t>
    </dgm:pt>
    <dgm:pt modelId="{5A10A2CC-928B-4C3A-A8B7-7468682EE55E}" type="parTrans" cxnId="{4214E145-D04E-4F91-88E9-47AD8CDB8DB9}">
      <dgm:prSet/>
      <dgm:spPr/>
      <dgm:t>
        <a:bodyPr/>
        <a:lstStyle/>
        <a:p>
          <a:endParaRPr lang="en-IN"/>
        </a:p>
      </dgm:t>
    </dgm:pt>
    <dgm:pt modelId="{7094EE18-6CE2-4C5A-A6F1-832D50A425DF}" type="sibTrans" cxnId="{4214E145-D04E-4F91-88E9-47AD8CDB8DB9}">
      <dgm:prSet/>
      <dgm:spPr/>
      <dgm:t>
        <a:bodyPr/>
        <a:lstStyle/>
        <a:p>
          <a:endParaRPr lang="en-IN"/>
        </a:p>
      </dgm:t>
    </dgm:pt>
    <dgm:pt modelId="{DD000DD3-C11D-4296-B055-E95ECE1F2D73}">
      <dgm:prSet/>
      <dgm:spPr>
        <a:solidFill>
          <a:schemeClr val="accent1">
            <a:lumMod val="75000"/>
          </a:schemeClr>
        </a:solidFill>
        <a:ln>
          <a:solidFill>
            <a:schemeClr val="accent1">
              <a:lumMod val="75000"/>
            </a:schemeClr>
          </a:solidFill>
        </a:ln>
      </dgm:spPr>
      <dgm:t>
        <a:bodyPr/>
        <a:lstStyle/>
        <a:p>
          <a:pPr rtl="0"/>
          <a:r>
            <a:rPr lang="en-IN" b="0" i="0" dirty="0" smtClean="0"/>
            <a:t>Gaining stakeholder feedback</a:t>
          </a:r>
          <a:endParaRPr lang="en-IN" dirty="0"/>
        </a:p>
      </dgm:t>
    </dgm:pt>
    <dgm:pt modelId="{CD2F7E4A-A30C-4D76-95B3-18BA481534E4}" type="parTrans" cxnId="{BD804E37-F1F8-4ADB-89EB-6DC7EC38B19A}">
      <dgm:prSet/>
      <dgm:spPr/>
      <dgm:t>
        <a:bodyPr/>
        <a:lstStyle/>
        <a:p>
          <a:endParaRPr lang="en-IN"/>
        </a:p>
      </dgm:t>
    </dgm:pt>
    <dgm:pt modelId="{2FA4E22B-6AF7-4F18-86F7-688A0393E915}" type="sibTrans" cxnId="{BD804E37-F1F8-4ADB-89EB-6DC7EC38B19A}">
      <dgm:prSet/>
      <dgm:spPr/>
      <dgm:t>
        <a:bodyPr/>
        <a:lstStyle/>
        <a:p>
          <a:endParaRPr lang="en-IN"/>
        </a:p>
      </dgm:t>
    </dgm:pt>
    <dgm:pt modelId="{B02451CE-B469-4D85-9965-3ACA03251703}" type="pres">
      <dgm:prSet presAssocID="{1C4A1AEF-6184-4F93-9070-65869000CC94}" presName="outerComposite" presStyleCnt="0">
        <dgm:presLayoutVars>
          <dgm:chMax val="5"/>
          <dgm:dir/>
          <dgm:resizeHandles val="exact"/>
        </dgm:presLayoutVars>
      </dgm:prSet>
      <dgm:spPr/>
      <dgm:t>
        <a:bodyPr/>
        <a:lstStyle/>
        <a:p>
          <a:endParaRPr lang="en-IN"/>
        </a:p>
      </dgm:t>
    </dgm:pt>
    <dgm:pt modelId="{73B21312-B0A2-4A32-86D8-F073405D3657}" type="pres">
      <dgm:prSet presAssocID="{1C4A1AEF-6184-4F93-9070-65869000CC94}" presName="dummyMaxCanvas" presStyleCnt="0">
        <dgm:presLayoutVars/>
      </dgm:prSet>
      <dgm:spPr/>
    </dgm:pt>
    <dgm:pt modelId="{FDE838EE-E458-4689-ACF7-542A47E55987}" type="pres">
      <dgm:prSet presAssocID="{1C4A1AEF-6184-4F93-9070-65869000CC94}" presName="FiveNodes_1" presStyleLbl="node1" presStyleIdx="0" presStyleCnt="5">
        <dgm:presLayoutVars>
          <dgm:bulletEnabled val="1"/>
        </dgm:presLayoutVars>
      </dgm:prSet>
      <dgm:spPr/>
      <dgm:t>
        <a:bodyPr/>
        <a:lstStyle/>
        <a:p>
          <a:endParaRPr lang="en-IN"/>
        </a:p>
      </dgm:t>
    </dgm:pt>
    <dgm:pt modelId="{9A1EB5BA-9622-48AE-B209-EF7917532397}" type="pres">
      <dgm:prSet presAssocID="{1C4A1AEF-6184-4F93-9070-65869000CC94}" presName="FiveNodes_2" presStyleLbl="node1" presStyleIdx="1" presStyleCnt="5">
        <dgm:presLayoutVars>
          <dgm:bulletEnabled val="1"/>
        </dgm:presLayoutVars>
      </dgm:prSet>
      <dgm:spPr/>
      <dgm:t>
        <a:bodyPr/>
        <a:lstStyle/>
        <a:p>
          <a:endParaRPr lang="en-IN"/>
        </a:p>
      </dgm:t>
    </dgm:pt>
    <dgm:pt modelId="{F25D2058-2CAE-4869-A702-AF0A73C11C14}" type="pres">
      <dgm:prSet presAssocID="{1C4A1AEF-6184-4F93-9070-65869000CC94}" presName="FiveNodes_3" presStyleLbl="node1" presStyleIdx="2" presStyleCnt="5">
        <dgm:presLayoutVars>
          <dgm:bulletEnabled val="1"/>
        </dgm:presLayoutVars>
      </dgm:prSet>
      <dgm:spPr/>
      <dgm:t>
        <a:bodyPr/>
        <a:lstStyle/>
        <a:p>
          <a:endParaRPr lang="en-IN"/>
        </a:p>
      </dgm:t>
    </dgm:pt>
    <dgm:pt modelId="{F0E28768-29C5-4F33-8C21-4B59503E9B68}" type="pres">
      <dgm:prSet presAssocID="{1C4A1AEF-6184-4F93-9070-65869000CC94}" presName="FiveNodes_4" presStyleLbl="node1" presStyleIdx="3" presStyleCnt="5">
        <dgm:presLayoutVars>
          <dgm:bulletEnabled val="1"/>
        </dgm:presLayoutVars>
      </dgm:prSet>
      <dgm:spPr/>
      <dgm:t>
        <a:bodyPr/>
        <a:lstStyle/>
        <a:p>
          <a:endParaRPr lang="en-IN"/>
        </a:p>
      </dgm:t>
    </dgm:pt>
    <dgm:pt modelId="{40E78EFC-3B18-49E4-90B5-433788B31F66}" type="pres">
      <dgm:prSet presAssocID="{1C4A1AEF-6184-4F93-9070-65869000CC94}" presName="FiveNodes_5" presStyleLbl="node1" presStyleIdx="4" presStyleCnt="5">
        <dgm:presLayoutVars>
          <dgm:bulletEnabled val="1"/>
        </dgm:presLayoutVars>
      </dgm:prSet>
      <dgm:spPr/>
      <dgm:t>
        <a:bodyPr/>
        <a:lstStyle/>
        <a:p>
          <a:endParaRPr lang="en-IN"/>
        </a:p>
      </dgm:t>
    </dgm:pt>
    <dgm:pt modelId="{10D0E440-E78C-4175-8AFF-DF000DEE3663}" type="pres">
      <dgm:prSet presAssocID="{1C4A1AEF-6184-4F93-9070-65869000CC94}" presName="FiveConn_1-2" presStyleLbl="fgAccFollowNode1" presStyleIdx="0" presStyleCnt="4">
        <dgm:presLayoutVars>
          <dgm:bulletEnabled val="1"/>
        </dgm:presLayoutVars>
      </dgm:prSet>
      <dgm:spPr/>
      <dgm:t>
        <a:bodyPr/>
        <a:lstStyle/>
        <a:p>
          <a:endParaRPr lang="en-IN"/>
        </a:p>
      </dgm:t>
    </dgm:pt>
    <dgm:pt modelId="{2E76B062-14EC-4BCC-BEFC-096CD4D3AA00}" type="pres">
      <dgm:prSet presAssocID="{1C4A1AEF-6184-4F93-9070-65869000CC94}" presName="FiveConn_2-3" presStyleLbl="fgAccFollowNode1" presStyleIdx="1" presStyleCnt="4">
        <dgm:presLayoutVars>
          <dgm:bulletEnabled val="1"/>
        </dgm:presLayoutVars>
      </dgm:prSet>
      <dgm:spPr/>
      <dgm:t>
        <a:bodyPr/>
        <a:lstStyle/>
        <a:p>
          <a:endParaRPr lang="en-IN"/>
        </a:p>
      </dgm:t>
    </dgm:pt>
    <dgm:pt modelId="{51369949-6385-47D8-A36B-D8C97391F456}" type="pres">
      <dgm:prSet presAssocID="{1C4A1AEF-6184-4F93-9070-65869000CC94}" presName="FiveConn_3-4" presStyleLbl="fgAccFollowNode1" presStyleIdx="2" presStyleCnt="4">
        <dgm:presLayoutVars>
          <dgm:bulletEnabled val="1"/>
        </dgm:presLayoutVars>
      </dgm:prSet>
      <dgm:spPr/>
      <dgm:t>
        <a:bodyPr/>
        <a:lstStyle/>
        <a:p>
          <a:endParaRPr lang="en-IN"/>
        </a:p>
      </dgm:t>
    </dgm:pt>
    <dgm:pt modelId="{A397A608-3E7C-4CC9-9E6B-F34294D86D73}" type="pres">
      <dgm:prSet presAssocID="{1C4A1AEF-6184-4F93-9070-65869000CC94}" presName="FiveConn_4-5" presStyleLbl="fgAccFollowNode1" presStyleIdx="3" presStyleCnt="4">
        <dgm:presLayoutVars>
          <dgm:bulletEnabled val="1"/>
        </dgm:presLayoutVars>
      </dgm:prSet>
      <dgm:spPr/>
      <dgm:t>
        <a:bodyPr/>
        <a:lstStyle/>
        <a:p>
          <a:endParaRPr lang="en-IN"/>
        </a:p>
      </dgm:t>
    </dgm:pt>
    <dgm:pt modelId="{341B345F-7518-43A1-9A00-2DF34F605DC4}" type="pres">
      <dgm:prSet presAssocID="{1C4A1AEF-6184-4F93-9070-65869000CC94}" presName="FiveNodes_1_text" presStyleLbl="node1" presStyleIdx="4" presStyleCnt="5">
        <dgm:presLayoutVars>
          <dgm:bulletEnabled val="1"/>
        </dgm:presLayoutVars>
      </dgm:prSet>
      <dgm:spPr/>
      <dgm:t>
        <a:bodyPr/>
        <a:lstStyle/>
        <a:p>
          <a:endParaRPr lang="en-IN"/>
        </a:p>
      </dgm:t>
    </dgm:pt>
    <dgm:pt modelId="{979978A6-281A-4094-BB8F-14EDAB44ACE5}" type="pres">
      <dgm:prSet presAssocID="{1C4A1AEF-6184-4F93-9070-65869000CC94}" presName="FiveNodes_2_text" presStyleLbl="node1" presStyleIdx="4" presStyleCnt="5">
        <dgm:presLayoutVars>
          <dgm:bulletEnabled val="1"/>
        </dgm:presLayoutVars>
      </dgm:prSet>
      <dgm:spPr/>
      <dgm:t>
        <a:bodyPr/>
        <a:lstStyle/>
        <a:p>
          <a:endParaRPr lang="en-IN"/>
        </a:p>
      </dgm:t>
    </dgm:pt>
    <dgm:pt modelId="{740B1EAC-0C70-435C-9B86-9A0CAA547548}" type="pres">
      <dgm:prSet presAssocID="{1C4A1AEF-6184-4F93-9070-65869000CC94}" presName="FiveNodes_3_text" presStyleLbl="node1" presStyleIdx="4" presStyleCnt="5">
        <dgm:presLayoutVars>
          <dgm:bulletEnabled val="1"/>
        </dgm:presLayoutVars>
      </dgm:prSet>
      <dgm:spPr/>
      <dgm:t>
        <a:bodyPr/>
        <a:lstStyle/>
        <a:p>
          <a:endParaRPr lang="en-IN"/>
        </a:p>
      </dgm:t>
    </dgm:pt>
    <dgm:pt modelId="{FAA71B71-01A2-4EE5-83AD-03227CCF0966}" type="pres">
      <dgm:prSet presAssocID="{1C4A1AEF-6184-4F93-9070-65869000CC94}" presName="FiveNodes_4_text" presStyleLbl="node1" presStyleIdx="4" presStyleCnt="5">
        <dgm:presLayoutVars>
          <dgm:bulletEnabled val="1"/>
        </dgm:presLayoutVars>
      </dgm:prSet>
      <dgm:spPr/>
      <dgm:t>
        <a:bodyPr/>
        <a:lstStyle/>
        <a:p>
          <a:endParaRPr lang="en-IN"/>
        </a:p>
      </dgm:t>
    </dgm:pt>
    <dgm:pt modelId="{F46B6AEA-8FEF-4F6C-9629-DA3AEF7413BF}" type="pres">
      <dgm:prSet presAssocID="{1C4A1AEF-6184-4F93-9070-65869000CC94}" presName="FiveNodes_5_text" presStyleLbl="node1" presStyleIdx="4" presStyleCnt="5">
        <dgm:presLayoutVars>
          <dgm:bulletEnabled val="1"/>
        </dgm:presLayoutVars>
      </dgm:prSet>
      <dgm:spPr/>
      <dgm:t>
        <a:bodyPr/>
        <a:lstStyle/>
        <a:p>
          <a:endParaRPr lang="en-IN"/>
        </a:p>
      </dgm:t>
    </dgm:pt>
  </dgm:ptLst>
  <dgm:cxnLst>
    <dgm:cxn modelId="{60D1A8BF-6333-411B-9601-5C11ABF5DBBC}" type="presOf" srcId="{1C4A1AEF-6184-4F93-9070-65869000CC94}" destId="{B02451CE-B469-4D85-9965-3ACA03251703}" srcOrd="0" destOrd="0" presId="urn:microsoft.com/office/officeart/2005/8/layout/vProcess5"/>
    <dgm:cxn modelId="{860D32EA-10B3-4372-B687-1C51B9F72275}" type="presOf" srcId="{37463C89-9357-40FF-B88D-3FA9ED8A2638}" destId="{9A1EB5BA-9622-48AE-B209-EF7917532397}" srcOrd="0" destOrd="0" presId="urn:microsoft.com/office/officeart/2005/8/layout/vProcess5"/>
    <dgm:cxn modelId="{87D1379C-4D87-4CA4-90BE-FAE00E2D99A5}" type="presOf" srcId="{36B507E8-C8E9-45F3-B5EF-FCCD36B632F8}" destId="{FDE838EE-E458-4689-ACF7-542A47E55987}" srcOrd="0" destOrd="0" presId="urn:microsoft.com/office/officeart/2005/8/layout/vProcess5"/>
    <dgm:cxn modelId="{2D119F19-2224-4663-B739-C23E5D340601}" type="presOf" srcId="{B3A28EB2-F34E-4BE2-88D6-5AA46F933F3A}" destId="{2E76B062-14EC-4BCC-BEFC-096CD4D3AA00}" srcOrd="0" destOrd="0" presId="urn:microsoft.com/office/officeart/2005/8/layout/vProcess5"/>
    <dgm:cxn modelId="{BD804E37-F1F8-4ADB-89EB-6DC7EC38B19A}" srcId="{1C4A1AEF-6184-4F93-9070-65869000CC94}" destId="{DD000DD3-C11D-4296-B055-E95ECE1F2D73}" srcOrd="4" destOrd="0" parTransId="{CD2F7E4A-A30C-4D76-95B3-18BA481534E4}" sibTransId="{2FA4E22B-6AF7-4F18-86F7-688A0393E915}"/>
    <dgm:cxn modelId="{28BF03E3-B688-41F0-85B4-4A19E26149AF}" type="presOf" srcId="{7094EE18-6CE2-4C5A-A6F1-832D50A425DF}" destId="{A397A608-3E7C-4CC9-9E6B-F34294D86D73}" srcOrd="0" destOrd="0" presId="urn:microsoft.com/office/officeart/2005/8/layout/vProcess5"/>
    <dgm:cxn modelId="{0385D241-D060-4699-9A17-BBCF5D83F57D}" type="presOf" srcId="{DD000DD3-C11D-4296-B055-E95ECE1F2D73}" destId="{40E78EFC-3B18-49E4-90B5-433788B31F66}" srcOrd="0" destOrd="0" presId="urn:microsoft.com/office/officeart/2005/8/layout/vProcess5"/>
    <dgm:cxn modelId="{A44FE841-91B8-4F01-99A3-46774B4A7F73}" type="presOf" srcId="{3B0ABC1E-54C6-4FFA-A663-D0B85446A973}" destId="{F0E28768-29C5-4F33-8C21-4B59503E9B68}" srcOrd="0" destOrd="0" presId="urn:microsoft.com/office/officeart/2005/8/layout/vProcess5"/>
    <dgm:cxn modelId="{9AD5ACEA-E01F-4D43-A37E-4197C83C8E19}" type="presOf" srcId="{F762427E-B002-4BAF-B9C6-4DB908167305}" destId="{51369949-6385-47D8-A36B-D8C97391F456}" srcOrd="0" destOrd="0" presId="urn:microsoft.com/office/officeart/2005/8/layout/vProcess5"/>
    <dgm:cxn modelId="{F7A30D2C-BC2A-4109-A098-8A4ECE2DBA4D}" type="presOf" srcId="{36B507E8-C8E9-45F3-B5EF-FCCD36B632F8}" destId="{341B345F-7518-43A1-9A00-2DF34F605DC4}" srcOrd="1" destOrd="0" presId="urn:microsoft.com/office/officeart/2005/8/layout/vProcess5"/>
    <dgm:cxn modelId="{217876B4-0D88-4FB3-9E99-58D29F1B2F3F}" type="presOf" srcId="{EC90DC2B-870C-4703-AB2A-959C902E3EA2}" destId="{740B1EAC-0C70-435C-9B86-9A0CAA547548}" srcOrd="1" destOrd="0" presId="urn:microsoft.com/office/officeart/2005/8/layout/vProcess5"/>
    <dgm:cxn modelId="{4214E145-D04E-4F91-88E9-47AD8CDB8DB9}" srcId="{1C4A1AEF-6184-4F93-9070-65869000CC94}" destId="{3B0ABC1E-54C6-4FFA-A663-D0B85446A973}" srcOrd="3" destOrd="0" parTransId="{5A10A2CC-928B-4C3A-A8B7-7468682EE55E}" sibTransId="{7094EE18-6CE2-4C5A-A6F1-832D50A425DF}"/>
    <dgm:cxn modelId="{98D64EA2-EEB8-4703-9099-301B6E83A2BA}" type="presOf" srcId="{DD000DD3-C11D-4296-B055-E95ECE1F2D73}" destId="{F46B6AEA-8FEF-4F6C-9629-DA3AEF7413BF}" srcOrd="1" destOrd="0" presId="urn:microsoft.com/office/officeart/2005/8/layout/vProcess5"/>
    <dgm:cxn modelId="{7B33AE57-2581-4F1C-8917-A6ACE3ACC41F}" type="presOf" srcId="{3B0ABC1E-54C6-4FFA-A663-D0B85446A973}" destId="{FAA71B71-01A2-4EE5-83AD-03227CCF0966}" srcOrd="1" destOrd="0" presId="urn:microsoft.com/office/officeart/2005/8/layout/vProcess5"/>
    <dgm:cxn modelId="{1792FE64-A63D-428F-AF54-006D9A270018}" srcId="{1C4A1AEF-6184-4F93-9070-65869000CC94}" destId="{EC90DC2B-870C-4703-AB2A-959C902E3EA2}" srcOrd="2" destOrd="0" parTransId="{A4C35E36-446C-41CB-8F77-D735ACC056E0}" sibTransId="{F762427E-B002-4BAF-B9C6-4DB908167305}"/>
    <dgm:cxn modelId="{C6831594-19FD-470C-A694-6FBB5F969A76}" type="presOf" srcId="{86C17A3A-F8EE-45BE-9B0D-872510EAB5D5}" destId="{10D0E440-E78C-4175-8AFF-DF000DEE3663}" srcOrd="0" destOrd="0" presId="urn:microsoft.com/office/officeart/2005/8/layout/vProcess5"/>
    <dgm:cxn modelId="{7B859E9E-F6FF-497F-AA18-E16F990A8B76}" srcId="{1C4A1AEF-6184-4F93-9070-65869000CC94}" destId="{36B507E8-C8E9-45F3-B5EF-FCCD36B632F8}" srcOrd="0" destOrd="0" parTransId="{86E39A46-BD7A-454C-8008-E4880C8A653C}" sibTransId="{86C17A3A-F8EE-45BE-9B0D-872510EAB5D5}"/>
    <dgm:cxn modelId="{4A10211C-03E7-4321-9135-4ABCB48CB68A}" srcId="{1C4A1AEF-6184-4F93-9070-65869000CC94}" destId="{37463C89-9357-40FF-B88D-3FA9ED8A2638}" srcOrd="1" destOrd="0" parTransId="{CC84C3FA-7F2E-48D0-8D6E-DF0CF9BFD2EB}" sibTransId="{B3A28EB2-F34E-4BE2-88D6-5AA46F933F3A}"/>
    <dgm:cxn modelId="{7CEC5E0E-14BB-4FC6-8487-2BB3D003BDD1}" type="presOf" srcId="{37463C89-9357-40FF-B88D-3FA9ED8A2638}" destId="{979978A6-281A-4094-BB8F-14EDAB44ACE5}" srcOrd="1" destOrd="0" presId="urn:microsoft.com/office/officeart/2005/8/layout/vProcess5"/>
    <dgm:cxn modelId="{1EC5F7F2-C76D-42BE-A44B-B0817043746F}" type="presOf" srcId="{EC90DC2B-870C-4703-AB2A-959C902E3EA2}" destId="{F25D2058-2CAE-4869-A702-AF0A73C11C14}" srcOrd="0" destOrd="0" presId="urn:microsoft.com/office/officeart/2005/8/layout/vProcess5"/>
    <dgm:cxn modelId="{114D5E14-2EF4-4CE4-9C10-A8C27CBB4A2D}" type="presParOf" srcId="{B02451CE-B469-4D85-9965-3ACA03251703}" destId="{73B21312-B0A2-4A32-86D8-F073405D3657}" srcOrd="0" destOrd="0" presId="urn:microsoft.com/office/officeart/2005/8/layout/vProcess5"/>
    <dgm:cxn modelId="{B2F81EC0-65FE-46E8-AE2D-2E5D7172E5EC}" type="presParOf" srcId="{B02451CE-B469-4D85-9965-3ACA03251703}" destId="{FDE838EE-E458-4689-ACF7-542A47E55987}" srcOrd="1" destOrd="0" presId="urn:microsoft.com/office/officeart/2005/8/layout/vProcess5"/>
    <dgm:cxn modelId="{3EA85973-4563-4FFA-A0B5-4739EC82103F}" type="presParOf" srcId="{B02451CE-B469-4D85-9965-3ACA03251703}" destId="{9A1EB5BA-9622-48AE-B209-EF7917532397}" srcOrd="2" destOrd="0" presId="urn:microsoft.com/office/officeart/2005/8/layout/vProcess5"/>
    <dgm:cxn modelId="{CD3D7ADC-0A45-4D28-A4DA-155567936E49}" type="presParOf" srcId="{B02451CE-B469-4D85-9965-3ACA03251703}" destId="{F25D2058-2CAE-4869-A702-AF0A73C11C14}" srcOrd="3" destOrd="0" presId="urn:microsoft.com/office/officeart/2005/8/layout/vProcess5"/>
    <dgm:cxn modelId="{5B0A1AB2-F9DB-4A2B-BF10-F5D31FAF07DB}" type="presParOf" srcId="{B02451CE-B469-4D85-9965-3ACA03251703}" destId="{F0E28768-29C5-4F33-8C21-4B59503E9B68}" srcOrd="4" destOrd="0" presId="urn:microsoft.com/office/officeart/2005/8/layout/vProcess5"/>
    <dgm:cxn modelId="{CA1B4B51-B705-4C00-A5E8-4668F28E7135}" type="presParOf" srcId="{B02451CE-B469-4D85-9965-3ACA03251703}" destId="{40E78EFC-3B18-49E4-90B5-433788B31F66}" srcOrd="5" destOrd="0" presId="urn:microsoft.com/office/officeart/2005/8/layout/vProcess5"/>
    <dgm:cxn modelId="{B1E85B6B-F648-4CAE-B558-834441D4B888}" type="presParOf" srcId="{B02451CE-B469-4D85-9965-3ACA03251703}" destId="{10D0E440-E78C-4175-8AFF-DF000DEE3663}" srcOrd="6" destOrd="0" presId="urn:microsoft.com/office/officeart/2005/8/layout/vProcess5"/>
    <dgm:cxn modelId="{C9681F7A-9DE4-405E-8FC1-99151E931934}" type="presParOf" srcId="{B02451CE-B469-4D85-9965-3ACA03251703}" destId="{2E76B062-14EC-4BCC-BEFC-096CD4D3AA00}" srcOrd="7" destOrd="0" presId="urn:microsoft.com/office/officeart/2005/8/layout/vProcess5"/>
    <dgm:cxn modelId="{8DD00BB3-C4D6-46CA-B911-5EE948FCC74D}" type="presParOf" srcId="{B02451CE-B469-4D85-9965-3ACA03251703}" destId="{51369949-6385-47D8-A36B-D8C97391F456}" srcOrd="8" destOrd="0" presId="urn:microsoft.com/office/officeart/2005/8/layout/vProcess5"/>
    <dgm:cxn modelId="{5D8212D1-4EBB-4C2B-9A52-5C380182AC29}" type="presParOf" srcId="{B02451CE-B469-4D85-9965-3ACA03251703}" destId="{A397A608-3E7C-4CC9-9E6B-F34294D86D73}" srcOrd="9" destOrd="0" presId="urn:microsoft.com/office/officeart/2005/8/layout/vProcess5"/>
    <dgm:cxn modelId="{31CDE3F2-D12F-4420-9DC2-3C8E55952F24}" type="presParOf" srcId="{B02451CE-B469-4D85-9965-3ACA03251703}" destId="{341B345F-7518-43A1-9A00-2DF34F605DC4}" srcOrd="10" destOrd="0" presId="urn:microsoft.com/office/officeart/2005/8/layout/vProcess5"/>
    <dgm:cxn modelId="{5732F0ED-07DC-4FC7-905D-F41CBBFB6390}" type="presParOf" srcId="{B02451CE-B469-4D85-9965-3ACA03251703}" destId="{979978A6-281A-4094-BB8F-14EDAB44ACE5}" srcOrd="11" destOrd="0" presId="urn:microsoft.com/office/officeart/2005/8/layout/vProcess5"/>
    <dgm:cxn modelId="{8B900296-3942-46B3-BFF5-D3355E6F2ACD}" type="presParOf" srcId="{B02451CE-B469-4D85-9965-3ACA03251703}" destId="{740B1EAC-0C70-435C-9B86-9A0CAA547548}" srcOrd="12" destOrd="0" presId="urn:microsoft.com/office/officeart/2005/8/layout/vProcess5"/>
    <dgm:cxn modelId="{25C442E0-1A54-488C-8404-C3FEBA1F181D}" type="presParOf" srcId="{B02451CE-B469-4D85-9965-3ACA03251703}" destId="{FAA71B71-01A2-4EE5-83AD-03227CCF0966}" srcOrd="13" destOrd="0" presId="urn:microsoft.com/office/officeart/2005/8/layout/vProcess5"/>
    <dgm:cxn modelId="{100C5D91-F483-450E-91AF-F1E51EF3813B}" type="presParOf" srcId="{B02451CE-B469-4D85-9965-3ACA03251703}" destId="{F46B6AEA-8FEF-4F6C-9629-DA3AEF7413BF}"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6401F-3534-4739-9A98-A30612840792}">
      <dsp:nvSpPr>
        <dsp:cNvPr id="0" name=""/>
        <dsp:cNvSpPr/>
      </dsp:nvSpPr>
      <dsp:spPr>
        <a:xfrm>
          <a:off x="0" y="454521"/>
          <a:ext cx="8278290" cy="1593900"/>
        </a:xfrm>
        <a:prstGeom prst="rect">
          <a:avLst/>
        </a:prstGeom>
        <a:solidFill>
          <a:schemeClr val="lt1">
            <a:alpha val="90000"/>
            <a:hueOff val="0"/>
            <a:satOff val="0"/>
            <a:lumOff val="0"/>
            <a:alphaOff val="0"/>
          </a:schemeClr>
        </a:solidFill>
        <a:ln w="19050" cap="rnd"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2487" tIns="458216" rIns="642487" bIns="156464" numCol="1" spcCol="1270" anchor="t" anchorCtr="0">
          <a:noAutofit/>
        </a:bodyPr>
        <a:lstStyle/>
        <a:p>
          <a:pPr marL="228600" lvl="1" indent="-228600" algn="l" defTabSz="977900" rtl="0">
            <a:lnSpc>
              <a:spcPct val="90000"/>
            </a:lnSpc>
            <a:spcBef>
              <a:spcPct val="0"/>
            </a:spcBef>
            <a:spcAft>
              <a:spcPct val="15000"/>
            </a:spcAft>
            <a:buChar char="••"/>
          </a:pPr>
          <a:r>
            <a:rPr lang="en-US" sz="2200" b="0" i="0" kern="1200" dirty="0" smtClean="0"/>
            <a:t>People </a:t>
          </a:r>
          <a:r>
            <a:rPr lang="en-IN" sz="2200" b="0" i="0" kern="1200" dirty="0" smtClean="0"/>
            <a:t>whose support and resources are needed for a firm’s survival</a:t>
          </a:r>
          <a:endParaRPr lang="en-IN" sz="2200" kern="1200" dirty="0"/>
        </a:p>
        <a:p>
          <a:pPr marL="228600" lvl="1" indent="-228600" algn="l" defTabSz="977900" rtl="0">
            <a:lnSpc>
              <a:spcPct val="90000"/>
            </a:lnSpc>
            <a:spcBef>
              <a:spcPct val="0"/>
            </a:spcBef>
            <a:spcAft>
              <a:spcPct val="15000"/>
            </a:spcAft>
            <a:buChar char="••"/>
          </a:pPr>
          <a:r>
            <a:rPr lang="en-IN" sz="2200" b="0" i="0" kern="1200" dirty="0" smtClean="0"/>
            <a:t>Include employees, customers, and shareholders</a:t>
          </a:r>
          <a:endParaRPr lang="en-IN" sz="2200" kern="1200" dirty="0"/>
        </a:p>
      </dsp:txBody>
      <dsp:txXfrm>
        <a:off x="0" y="454521"/>
        <a:ext cx="8278290" cy="1593900"/>
      </dsp:txXfrm>
    </dsp:sp>
    <dsp:sp modelId="{98C14DB0-7754-4B7A-AA74-D6492CB0AB8C}">
      <dsp:nvSpPr>
        <dsp:cNvPr id="0" name=""/>
        <dsp:cNvSpPr/>
      </dsp:nvSpPr>
      <dsp:spPr>
        <a:xfrm>
          <a:off x="413914" y="129801"/>
          <a:ext cx="5794803" cy="649440"/>
        </a:xfrm>
        <a:prstGeom prst="roundRect">
          <a:avLst/>
        </a:prstGeom>
        <a:solidFill>
          <a:schemeClr val="accent1">
            <a:lumMod val="75000"/>
          </a:schemeClr>
        </a:solidFill>
        <a:ln w="19050" cap="rnd"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30" tIns="0" rIns="219030" bIns="0" numCol="1" spcCol="1270" anchor="ctr" anchorCtr="0">
          <a:noAutofit/>
        </a:bodyPr>
        <a:lstStyle/>
        <a:p>
          <a:pPr lvl="0" algn="l" defTabSz="977900" rtl="0">
            <a:lnSpc>
              <a:spcPct val="90000"/>
            </a:lnSpc>
            <a:spcBef>
              <a:spcPct val="0"/>
            </a:spcBef>
            <a:spcAft>
              <a:spcPct val="35000"/>
            </a:spcAft>
          </a:pPr>
          <a:r>
            <a:rPr lang="en-US" sz="2200" b="1" i="0" kern="1200" dirty="0" smtClean="0"/>
            <a:t>Primary stakeholders</a:t>
          </a:r>
          <a:endParaRPr lang="en-IN" sz="2200" kern="1200" dirty="0"/>
        </a:p>
      </dsp:txBody>
      <dsp:txXfrm>
        <a:off x="445617" y="161504"/>
        <a:ext cx="5731397" cy="586034"/>
      </dsp:txXfrm>
    </dsp:sp>
    <dsp:sp modelId="{EEFF0AA7-6F67-4201-A506-154304AB3676}">
      <dsp:nvSpPr>
        <dsp:cNvPr id="0" name=""/>
        <dsp:cNvSpPr/>
      </dsp:nvSpPr>
      <dsp:spPr>
        <a:xfrm>
          <a:off x="0" y="2491941"/>
          <a:ext cx="8278290" cy="1975050"/>
        </a:xfrm>
        <a:prstGeom prst="rect">
          <a:avLst/>
        </a:prstGeom>
        <a:solidFill>
          <a:schemeClr val="lt1">
            <a:alpha val="90000"/>
            <a:hueOff val="0"/>
            <a:satOff val="0"/>
            <a:lumOff val="0"/>
            <a:alphaOff val="0"/>
          </a:schemeClr>
        </a:solidFill>
        <a:ln w="19050" cap="rnd"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2487" tIns="458216" rIns="642487" bIns="156464" numCol="1" spcCol="1270" anchor="t" anchorCtr="0">
          <a:noAutofit/>
        </a:bodyPr>
        <a:lstStyle/>
        <a:p>
          <a:pPr marL="228600" lvl="1" indent="-228600" algn="l" defTabSz="977900" rtl="0">
            <a:lnSpc>
              <a:spcPct val="90000"/>
            </a:lnSpc>
            <a:spcBef>
              <a:spcPct val="0"/>
            </a:spcBef>
            <a:spcAft>
              <a:spcPct val="15000"/>
            </a:spcAft>
            <a:buChar char="••"/>
          </a:pPr>
          <a:r>
            <a:rPr lang="en-IN" sz="2200" b="0" i="0" kern="1200" dirty="0" smtClean="0"/>
            <a:t>Do not engage directly in transactions with a company</a:t>
          </a:r>
          <a:endParaRPr lang="en-IN" sz="2200" kern="1200" dirty="0"/>
        </a:p>
        <a:p>
          <a:pPr marL="228600" lvl="1" indent="-228600" algn="l" defTabSz="977900" rtl="0">
            <a:lnSpc>
              <a:spcPct val="90000"/>
            </a:lnSpc>
            <a:spcBef>
              <a:spcPct val="0"/>
            </a:spcBef>
            <a:spcAft>
              <a:spcPct val="15000"/>
            </a:spcAft>
            <a:buChar char="••"/>
          </a:pPr>
          <a:r>
            <a:rPr lang="en-IN" sz="2200" kern="1200" dirty="0" smtClean="0"/>
            <a:t>Not essential to a firm’s survival</a:t>
          </a:r>
          <a:endParaRPr lang="en-IN" sz="2200" kern="1200" dirty="0"/>
        </a:p>
        <a:p>
          <a:pPr marL="228600" lvl="1" indent="-228600" algn="l" defTabSz="977900" rtl="0">
            <a:lnSpc>
              <a:spcPct val="90000"/>
            </a:lnSpc>
            <a:spcBef>
              <a:spcPct val="0"/>
            </a:spcBef>
            <a:spcAft>
              <a:spcPct val="15000"/>
            </a:spcAft>
            <a:buChar char="••"/>
          </a:pPr>
          <a:r>
            <a:rPr lang="en-IN" sz="2200" b="0" i="0" kern="1200" dirty="0" smtClean="0"/>
            <a:t>Include the media and trade associations </a:t>
          </a:r>
          <a:endParaRPr lang="en-IN" sz="2200" kern="1200" dirty="0"/>
        </a:p>
      </dsp:txBody>
      <dsp:txXfrm>
        <a:off x="0" y="2491941"/>
        <a:ext cx="8278290" cy="1975050"/>
      </dsp:txXfrm>
    </dsp:sp>
    <dsp:sp modelId="{A8DBAD9C-5F23-4B38-93ED-C35116E79A78}">
      <dsp:nvSpPr>
        <dsp:cNvPr id="0" name=""/>
        <dsp:cNvSpPr/>
      </dsp:nvSpPr>
      <dsp:spPr>
        <a:xfrm>
          <a:off x="413914" y="2167221"/>
          <a:ext cx="5794803" cy="649440"/>
        </a:xfrm>
        <a:prstGeom prst="roundRect">
          <a:avLst/>
        </a:prstGeom>
        <a:solidFill>
          <a:schemeClr val="accent1">
            <a:lumMod val="75000"/>
          </a:schemeClr>
        </a:solidFill>
        <a:ln w="19050" cap="rnd"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30" tIns="0" rIns="219030" bIns="0" numCol="1" spcCol="1270" anchor="ctr" anchorCtr="0">
          <a:noAutofit/>
        </a:bodyPr>
        <a:lstStyle/>
        <a:p>
          <a:pPr lvl="0" algn="l" defTabSz="977900" rtl="0">
            <a:lnSpc>
              <a:spcPct val="90000"/>
            </a:lnSpc>
            <a:spcBef>
              <a:spcPct val="0"/>
            </a:spcBef>
            <a:spcAft>
              <a:spcPct val="35000"/>
            </a:spcAft>
          </a:pPr>
          <a:r>
            <a:rPr lang="en-US" sz="2200" b="1" i="0" kern="1200" smtClean="0"/>
            <a:t>Secondary stakeholders</a:t>
          </a:r>
          <a:endParaRPr lang="en-IN" sz="2200" kern="1200"/>
        </a:p>
      </dsp:txBody>
      <dsp:txXfrm>
        <a:off x="445617" y="2198924"/>
        <a:ext cx="5731397"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992C0-85D7-496A-A23E-16269A23C9A9}">
      <dsp:nvSpPr>
        <dsp:cNvPr id="0" name=""/>
        <dsp:cNvSpPr/>
      </dsp:nvSpPr>
      <dsp:spPr>
        <a:xfrm>
          <a:off x="124072" y="1299"/>
          <a:ext cx="3061878" cy="18371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IN" sz="3000" b="0" i="0" kern="1200" dirty="0" smtClean="0"/>
            <a:t>Social issues</a:t>
          </a:r>
          <a:endParaRPr lang="en-US" sz="3000" kern="1200" dirty="0"/>
        </a:p>
      </dsp:txBody>
      <dsp:txXfrm>
        <a:off x="124072" y="1299"/>
        <a:ext cx="3061878" cy="1837126"/>
      </dsp:txXfrm>
    </dsp:sp>
    <dsp:sp modelId="{5D3D0CBE-FE61-4798-9540-81B7E55AA093}">
      <dsp:nvSpPr>
        <dsp:cNvPr id="0" name=""/>
        <dsp:cNvSpPr/>
      </dsp:nvSpPr>
      <dsp:spPr>
        <a:xfrm>
          <a:off x="3492138" y="1299"/>
          <a:ext cx="3061878" cy="18371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IN" sz="3000" b="0" i="0" kern="1200" dirty="0" smtClean="0"/>
            <a:t>Consumer protection</a:t>
          </a:r>
          <a:endParaRPr lang="en-US" sz="3000" kern="1200" dirty="0"/>
        </a:p>
      </dsp:txBody>
      <dsp:txXfrm>
        <a:off x="3492138" y="1299"/>
        <a:ext cx="3061878" cy="1837126"/>
      </dsp:txXfrm>
    </dsp:sp>
    <dsp:sp modelId="{7BF3C75F-F71B-47F3-A6C3-01B410D70F72}">
      <dsp:nvSpPr>
        <dsp:cNvPr id="0" name=""/>
        <dsp:cNvSpPr/>
      </dsp:nvSpPr>
      <dsp:spPr>
        <a:xfrm>
          <a:off x="124072" y="2144613"/>
          <a:ext cx="3061878" cy="18371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IN" sz="3000" b="0" i="0" kern="1200" smtClean="0"/>
            <a:t>Sustainability</a:t>
          </a:r>
          <a:endParaRPr lang="en-US" sz="3000" kern="1200"/>
        </a:p>
      </dsp:txBody>
      <dsp:txXfrm>
        <a:off x="124072" y="2144613"/>
        <a:ext cx="3061878" cy="1837126"/>
      </dsp:txXfrm>
    </dsp:sp>
    <dsp:sp modelId="{25F67029-A4B4-410C-994C-F3840E2A0E37}">
      <dsp:nvSpPr>
        <dsp:cNvPr id="0" name=""/>
        <dsp:cNvSpPr/>
      </dsp:nvSpPr>
      <dsp:spPr>
        <a:xfrm>
          <a:off x="3492138" y="2144613"/>
          <a:ext cx="3061878" cy="18371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IN" sz="3000" b="0" i="0" kern="1200" smtClean="0"/>
            <a:t>Corporate governance</a:t>
          </a:r>
          <a:endParaRPr lang="en-US" sz="3000" kern="1200"/>
        </a:p>
      </dsp:txBody>
      <dsp:txXfrm>
        <a:off x="3492138" y="2144613"/>
        <a:ext cx="3061878" cy="18371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838EE-E458-4689-ACF7-542A47E55987}">
      <dsp:nvSpPr>
        <dsp:cNvPr id="0" name=""/>
        <dsp:cNvSpPr/>
      </dsp:nvSpPr>
      <dsp:spPr>
        <a:xfrm>
          <a:off x="0" y="0"/>
          <a:ext cx="6022239" cy="847996"/>
        </a:xfrm>
        <a:prstGeom prst="roundRect">
          <a:avLst>
            <a:gd name="adj" fmla="val 10000"/>
          </a:avLst>
        </a:prstGeom>
        <a:solidFill>
          <a:schemeClr val="accent1">
            <a:lumMod val="75000"/>
          </a:schemeClr>
        </a:solidFill>
        <a:ln w="19050" cap="rnd"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IN" sz="2200" b="0" i="0" kern="1200" dirty="0" smtClean="0"/>
            <a:t>Assessing the corporate culture</a:t>
          </a:r>
          <a:endParaRPr lang="en-IN" sz="2200" kern="1200" dirty="0"/>
        </a:p>
      </dsp:txBody>
      <dsp:txXfrm>
        <a:off x="24837" y="24837"/>
        <a:ext cx="5007969" cy="798322"/>
      </dsp:txXfrm>
    </dsp:sp>
    <dsp:sp modelId="{9A1EB5BA-9622-48AE-B209-EF7917532397}">
      <dsp:nvSpPr>
        <dsp:cNvPr id="0" name=""/>
        <dsp:cNvSpPr/>
      </dsp:nvSpPr>
      <dsp:spPr>
        <a:xfrm>
          <a:off x="449712" y="965774"/>
          <a:ext cx="6022239" cy="847996"/>
        </a:xfrm>
        <a:prstGeom prst="roundRect">
          <a:avLst>
            <a:gd name="adj" fmla="val 10000"/>
          </a:avLst>
        </a:prstGeom>
        <a:solidFill>
          <a:schemeClr val="accent1">
            <a:lumMod val="75000"/>
          </a:schemeClr>
        </a:solidFill>
        <a:ln w="19050" cap="rnd"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IN" sz="2200" b="0" i="0" kern="1200" dirty="0" smtClean="0"/>
            <a:t>Identifying stakeholder groups and issues</a:t>
          </a:r>
          <a:endParaRPr lang="en-IN" sz="2200" kern="1200" dirty="0"/>
        </a:p>
      </dsp:txBody>
      <dsp:txXfrm>
        <a:off x="474549" y="990611"/>
        <a:ext cx="4971654" cy="798322"/>
      </dsp:txXfrm>
    </dsp:sp>
    <dsp:sp modelId="{F25D2058-2CAE-4869-A702-AF0A73C11C14}">
      <dsp:nvSpPr>
        <dsp:cNvPr id="0" name=""/>
        <dsp:cNvSpPr/>
      </dsp:nvSpPr>
      <dsp:spPr>
        <a:xfrm>
          <a:off x="899425" y="1931548"/>
          <a:ext cx="6022239" cy="847996"/>
        </a:xfrm>
        <a:prstGeom prst="roundRect">
          <a:avLst>
            <a:gd name="adj" fmla="val 10000"/>
          </a:avLst>
        </a:prstGeom>
        <a:solidFill>
          <a:schemeClr val="accent1">
            <a:lumMod val="75000"/>
          </a:schemeClr>
        </a:solidFill>
        <a:ln w="19050" cap="rnd"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IN" sz="2200" b="0" i="0" kern="1200" dirty="0" smtClean="0"/>
            <a:t>Assessing organizational commitment to social responsibility</a:t>
          </a:r>
          <a:endParaRPr lang="en-IN" sz="2200" kern="1200" dirty="0"/>
        </a:p>
      </dsp:txBody>
      <dsp:txXfrm>
        <a:off x="924262" y="1956385"/>
        <a:ext cx="4971654" cy="798322"/>
      </dsp:txXfrm>
    </dsp:sp>
    <dsp:sp modelId="{F0E28768-29C5-4F33-8C21-4B59503E9B68}">
      <dsp:nvSpPr>
        <dsp:cNvPr id="0" name=""/>
        <dsp:cNvSpPr/>
      </dsp:nvSpPr>
      <dsp:spPr>
        <a:xfrm>
          <a:off x="1349138" y="2897322"/>
          <a:ext cx="6022239" cy="847996"/>
        </a:xfrm>
        <a:prstGeom prst="roundRect">
          <a:avLst>
            <a:gd name="adj" fmla="val 10000"/>
          </a:avLst>
        </a:prstGeom>
        <a:solidFill>
          <a:schemeClr val="accent1">
            <a:lumMod val="75000"/>
          </a:schemeClr>
        </a:solidFill>
        <a:ln w="19050" cap="rnd"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IN" sz="2200" b="0" i="0" kern="1200" dirty="0" smtClean="0"/>
            <a:t>Identifying resources and determining urgency</a:t>
          </a:r>
          <a:endParaRPr lang="en-IN" sz="2200" kern="1200" dirty="0"/>
        </a:p>
      </dsp:txBody>
      <dsp:txXfrm>
        <a:off x="1373975" y="2922159"/>
        <a:ext cx="4971654" cy="798322"/>
      </dsp:txXfrm>
    </dsp:sp>
    <dsp:sp modelId="{40E78EFC-3B18-49E4-90B5-433788B31F66}">
      <dsp:nvSpPr>
        <dsp:cNvPr id="0" name=""/>
        <dsp:cNvSpPr/>
      </dsp:nvSpPr>
      <dsp:spPr>
        <a:xfrm>
          <a:off x="1798850" y="3863096"/>
          <a:ext cx="6022239" cy="847996"/>
        </a:xfrm>
        <a:prstGeom prst="roundRect">
          <a:avLst>
            <a:gd name="adj" fmla="val 10000"/>
          </a:avLst>
        </a:prstGeom>
        <a:solidFill>
          <a:schemeClr val="accent1">
            <a:lumMod val="75000"/>
          </a:schemeClr>
        </a:solidFill>
        <a:ln w="19050" cap="rnd"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IN" sz="2200" b="0" i="0" kern="1200" dirty="0" smtClean="0"/>
            <a:t>Gaining stakeholder feedback</a:t>
          </a:r>
          <a:endParaRPr lang="en-IN" sz="2200" kern="1200" dirty="0"/>
        </a:p>
      </dsp:txBody>
      <dsp:txXfrm>
        <a:off x="1823687" y="3887933"/>
        <a:ext cx="4971654" cy="798322"/>
      </dsp:txXfrm>
    </dsp:sp>
    <dsp:sp modelId="{10D0E440-E78C-4175-8AFF-DF000DEE3663}">
      <dsp:nvSpPr>
        <dsp:cNvPr id="0" name=""/>
        <dsp:cNvSpPr/>
      </dsp:nvSpPr>
      <dsp:spPr>
        <a:xfrm>
          <a:off x="5471041" y="619508"/>
          <a:ext cx="551197" cy="551197"/>
        </a:xfrm>
        <a:prstGeom prst="downArrow">
          <a:avLst>
            <a:gd name="adj1" fmla="val 55000"/>
            <a:gd name="adj2" fmla="val 45000"/>
          </a:avLst>
        </a:prstGeom>
        <a:solidFill>
          <a:schemeClr val="accent3">
            <a:alpha val="90000"/>
            <a:tint val="40000"/>
            <a:hueOff val="0"/>
            <a:satOff val="0"/>
            <a:lumOff val="0"/>
            <a:alphaOff val="0"/>
          </a:schemeClr>
        </a:solidFill>
        <a:ln w="19050"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IN" sz="2500" kern="1200"/>
        </a:p>
      </dsp:txBody>
      <dsp:txXfrm>
        <a:off x="5595060" y="619508"/>
        <a:ext cx="303159" cy="414776"/>
      </dsp:txXfrm>
    </dsp:sp>
    <dsp:sp modelId="{2E76B062-14EC-4BCC-BEFC-096CD4D3AA00}">
      <dsp:nvSpPr>
        <dsp:cNvPr id="0" name=""/>
        <dsp:cNvSpPr/>
      </dsp:nvSpPr>
      <dsp:spPr>
        <a:xfrm>
          <a:off x="5920754" y="1585282"/>
          <a:ext cx="551197" cy="551197"/>
        </a:xfrm>
        <a:prstGeom prst="downArrow">
          <a:avLst>
            <a:gd name="adj1" fmla="val 55000"/>
            <a:gd name="adj2" fmla="val 45000"/>
          </a:avLst>
        </a:prstGeom>
        <a:solidFill>
          <a:schemeClr val="accent3">
            <a:alpha val="90000"/>
            <a:tint val="40000"/>
            <a:hueOff val="0"/>
            <a:satOff val="0"/>
            <a:lumOff val="0"/>
            <a:alphaOff val="0"/>
          </a:schemeClr>
        </a:solidFill>
        <a:ln w="19050"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IN" sz="2500" kern="1200"/>
        </a:p>
      </dsp:txBody>
      <dsp:txXfrm>
        <a:off x="6044773" y="1585282"/>
        <a:ext cx="303159" cy="414776"/>
      </dsp:txXfrm>
    </dsp:sp>
    <dsp:sp modelId="{51369949-6385-47D8-A36B-D8C97391F456}">
      <dsp:nvSpPr>
        <dsp:cNvPr id="0" name=""/>
        <dsp:cNvSpPr/>
      </dsp:nvSpPr>
      <dsp:spPr>
        <a:xfrm>
          <a:off x="6370466" y="2536923"/>
          <a:ext cx="551197" cy="551197"/>
        </a:xfrm>
        <a:prstGeom prst="downArrow">
          <a:avLst>
            <a:gd name="adj1" fmla="val 55000"/>
            <a:gd name="adj2" fmla="val 45000"/>
          </a:avLst>
        </a:prstGeom>
        <a:solidFill>
          <a:schemeClr val="accent3">
            <a:alpha val="90000"/>
            <a:tint val="40000"/>
            <a:hueOff val="0"/>
            <a:satOff val="0"/>
            <a:lumOff val="0"/>
            <a:alphaOff val="0"/>
          </a:schemeClr>
        </a:solidFill>
        <a:ln w="19050"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IN" sz="2500" kern="1200"/>
        </a:p>
      </dsp:txBody>
      <dsp:txXfrm>
        <a:off x="6494485" y="2536923"/>
        <a:ext cx="303159" cy="414776"/>
      </dsp:txXfrm>
    </dsp:sp>
    <dsp:sp modelId="{A397A608-3E7C-4CC9-9E6B-F34294D86D73}">
      <dsp:nvSpPr>
        <dsp:cNvPr id="0" name=""/>
        <dsp:cNvSpPr/>
      </dsp:nvSpPr>
      <dsp:spPr>
        <a:xfrm>
          <a:off x="6820179" y="3512119"/>
          <a:ext cx="551197" cy="551197"/>
        </a:xfrm>
        <a:prstGeom prst="downArrow">
          <a:avLst>
            <a:gd name="adj1" fmla="val 55000"/>
            <a:gd name="adj2" fmla="val 45000"/>
          </a:avLst>
        </a:prstGeom>
        <a:solidFill>
          <a:schemeClr val="accent3">
            <a:alpha val="90000"/>
            <a:tint val="40000"/>
            <a:hueOff val="0"/>
            <a:satOff val="0"/>
            <a:lumOff val="0"/>
            <a:alphaOff val="0"/>
          </a:schemeClr>
        </a:solidFill>
        <a:ln w="19050" cap="rnd"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IN" sz="2500" kern="1200"/>
        </a:p>
      </dsp:txBody>
      <dsp:txXfrm>
        <a:off x="6944198" y="3512119"/>
        <a:ext cx="303159" cy="41477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981D4E-7733-4EE0-A3DD-F5946818A9BA}" type="datetimeFigureOut">
              <a:rPr lang="en-US" smtClean="0"/>
              <a:pPr/>
              <a:t>2/15/2016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EEE0C1-B772-45F8-A3A5-18C4DC298566}" type="slidenum">
              <a:rPr lang="en-US" smtClean="0"/>
              <a:pPr/>
              <a:t>‹#›</a:t>
            </a:fld>
            <a:endParaRPr lang="en-US"/>
          </a:p>
        </p:txBody>
      </p:sp>
    </p:spTree>
    <p:extLst>
      <p:ext uri="{BB962C8B-B14F-4D97-AF65-F5344CB8AC3E}">
        <p14:creationId xmlns:p14="http://schemas.microsoft.com/office/powerpoint/2010/main" val="4217348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EEE0C1-B772-45F8-A3A5-18C4DC298566}" type="slidenum">
              <a:rPr lang="en-US" smtClean="0"/>
              <a:pPr/>
              <a:t>1</a:t>
            </a:fld>
            <a:endParaRPr lang="en-US"/>
          </a:p>
        </p:txBody>
      </p:sp>
    </p:spTree>
    <p:extLst>
      <p:ext uri="{BB962C8B-B14F-4D97-AF65-F5344CB8AC3E}">
        <p14:creationId xmlns:p14="http://schemas.microsoft.com/office/powerpoint/2010/main" val="1042702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EEE0C1-B772-45F8-A3A5-18C4DC298566}" type="slidenum">
              <a:rPr lang="en-US" smtClean="0"/>
              <a:pPr/>
              <a:t>4</a:t>
            </a:fld>
            <a:endParaRPr lang="en-US"/>
          </a:p>
        </p:txBody>
      </p:sp>
    </p:spTree>
    <p:extLst>
      <p:ext uri="{BB962C8B-B14F-4D97-AF65-F5344CB8AC3E}">
        <p14:creationId xmlns:p14="http://schemas.microsoft.com/office/powerpoint/2010/main" val="1042702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EEE0C1-B772-45F8-A3A5-18C4DC298566}" type="slidenum">
              <a:rPr lang="en-US" smtClean="0"/>
              <a:pPr/>
              <a:t>7</a:t>
            </a:fld>
            <a:endParaRPr lang="en-US"/>
          </a:p>
        </p:txBody>
      </p:sp>
    </p:spTree>
    <p:extLst>
      <p:ext uri="{BB962C8B-B14F-4D97-AF65-F5344CB8AC3E}">
        <p14:creationId xmlns:p14="http://schemas.microsoft.com/office/powerpoint/2010/main" val="1042702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EEE0C1-B772-45F8-A3A5-18C4DC298566}" type="slidenum">
              <a:rPr lang="en-US" smtClean="0"/>
              <a:pPr/>
              <a:t>10</a:t>
            </a:fld>
            <a:endParaRPr lang="en-US"/>
          </a:p>
        </p:txBody>
      </p:sp>
    </p:spTree>
    <p:extLst>
      <p:ext uri="{BB962C8B-B14F-4D97-AF65-F5344CB8AC3E}">
        <p14:creationId xmlns:p14="http://schemas.microsoft.com/office/powerpoint/2010/main" val="1042702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EEE0C1-B772-45F8-A3A5-18C4DC298566}" type="slidenum">
              <a:rPr lang="en-US" smtClean="0"/>
              <a:pPr/>
              <a:t>14</a:t>
            </a:fld>
            <a:endParaRPr lang="en-US"/>
          </a:p>
        </p:txBody>
      </p:sp>
    </p:spTree>
    <p:extLst>
      <p:ext uri="{BB962C8B-B14F-4D97-AF65-F5344CB8AC3E}">
        <p14:creationId xmlns:p14="http://schemas.microsoft.com/office/powerpoint/2010/main" val="1042702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EEE0C1-B772-45F8-A3A5-18C4DC298566}" type="slidenum">
              <a:rPr lang="en-US" smtClean="0"/>
              <a:pPr/>
              <a:t>17</a:t>
            </a:fld>
            <a:endParaRPr lang="en-US"/>
          </a:p>
        </p:txBody>
      </p:sp>
    </p:spTree>
    <p:extLst>
      <p:ext uri="{BB962C8B-B14F-4D97-AF65-F5344CB8AC3E}">
        <p14:creationId xmlns:p14="http://schemas.microsoft.com/office/powerpoint/2010/main" val="1042702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EEE0C1-B772-45F8-A3A5-18C4DC298566}" type="slidenum">
              <a:rPr lang="en-US" smtClean="0"/>
              <a:pPr/>
              <a:t>18</a:t>
            </a:fld>
            <a:endParaRPr lang="en-US"/>
          </a:p>
        </p:txBody>
      </p:sp>
    </p:spTree>
    <p:extLst>
      <p:ext uri="{BB962C8B-B14F-4D97-AF65-F5344CB8AC3E}">
        <p14:creationId xmlns:p14="http://schemas.microsoft.com/office/powerpoint/2010/main" val="1185064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EEE0C1-B772-45F8-A3A5-18C4DC298566}" type="slidenum">
              <a:rPr lang="en-US" smtClean="0"/>
              <a:pPr/>
              <a:t>19</a:t>
            </a:fld>
            <a:endParaRPr lang="en-US"/>
          </a:p>
        </p:txBody>
      </p:sp>
    </p:spTree>
    <p:extLst>
      <p:ext uri="{BB962C8B-B14F-4D97-AF65-F5344CB8AC3E}">
        <p14:creationId xmlns:p14="http://schemas.microsoft.com/office/powerpoint/2010/main" val="1042702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05287" y="2136915"/>
            <a:ext cx="3498506" cy="2594112"/>
          </a:xfrm>
        </p:spPr>
        <p:txBody>
          <a:bodyPr anchor="b"/>
          <a:lstStyle>
            <a:lvl1pPr algn="ctr">
              <a:defRPr sz="4000">
                <a:solidFill>
                  <a:schemeClr val="bg1"/>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8335617" y="6427304"/>
            <a:ext cx="440627" cy="351119"/>
          </a:xfrm>
        </p:spPr>
        <p:txBody>
          <a:bodyPr/>
          <a:lstStyle>
            <a:lvl1pPr>
              <a:defRPr sz="1200"/>
            </a:lvl1pPr>
          </a:lstStyle>
          <a:p>
            <a:fld id="{520E3B54-D682-47CE-842E-22D33782B90E}"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160" y="370178"/>
            <a:ext cx="4850171" cy="6057126"/>
          </a:xfrm>
          <a:prstGeom prst="rect">
            <a:avLst/>
          </a:prstGeom>
        </p:spPr>
      </p:pic>
    </p:spTree>
    <p:extLst>
      <p:ext uri="{BB962C8B-B14F-4D97-AF65-F5344CB8AC3E}">
        <p14:creationId xmlns:p14="http://schemas.microsoft.com/office/powerpoint/2010/main" val="33887323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5400000">
            <a:off x="7494989" y="1828771"/>
            <a:ext cx="990599" cy="228659"/>
          </a:xfrm>
          <a:prstGeom prst="rect">
            <a:avLst/>
          </a:prstGeom>
        </p:spPr>
        <p:txBody>
          <a:bodyPr/>
          <a:lstStyle/>
          <a:p>
            <a:fld id="{D2E5532A-195B-42B1-A3FC-5A7A41BB686E}" type="datetime1">
              <a:rPr lang="en-US" smtClean="0"/>
              <a:t>2/15/2016</a:t>
            </a:fld>
            <a:endParaRPr lang="en-US"/>
          </a:p>
        </p:txBody>
      </p:sp>
      <p:sp>
        <p:nvSpPr>
          <p:cNvPr id="6" name="Footer Placeholder 5"/>
          <p:cNvSpPr>
            <a:spLocks noGrp="1"/>
          </p:cNvSpPr>
          <p:nvPr>
            <p:ph type="ftr" sz="quarter" idx="11"/>
          </p:nvPr>
        </p:nvSpPr>
        <p:spPr>
          <a:xfrm>
            <a:off x="2380629" y="6590694"/>
            <a:ext cx="3859795" cy="22866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3015695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fld id="{B376DA23-8F1E-46C8-AAE2-CF815CE7BC74}" type="datetime1">
              <a:rPr lang="en-US" smtClean="0"/>
              <a:t>2/15/2016</a:t>
            </a:fld>
            <a:endParaRPr lang="en-US"/>
          </a:p>
        </p:txBody>
      </p:sp>
      <p:sp>
        <p:nvSpPr>
          <p:cNvPr id="5" name="Footer Placeholder 4"/>
          <p:cNvSpPr>
            <a:spLocks noGrp="1"/>
          </p:cNvSpPr>
          <p:nvPr>
            <p:ph type="ftr" sz="quarter" idx="11"/>
          </p:nvPr>
        </p:nvSpPr>
        <p:spPr>
          <a:xfrm>
            <a:off x="2380629" y="6590694"/>
            <a:ext cx="3859795" cy="22866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66963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fld id="{AD49D156-A96E-448F-BCCA-D701030FBA67}" type="datetime1">
              <a:rPr lang="en-US" smtClean="0"/>
              <a:t>2/15/2016</a:t>
            </a:fld>
            <a:endParaRPr lang="en-US"/>
          </a:p>
        </p:txBody>
      </p:sp>
      <p:sp>
        <p:nvSpPr>
          <p:cNvPr id="5" name="Footer Placeholder 4"/>
          <p:cNvSpPr>
            <a:spLocks noGrp="1"/>
          </p:cNvSpPr>
          <p:nvPr>
            <p:ph type="ftr" sz="quarter" idx="11"/>
          </p:nvPr>
        </p:nvSpPr>
        <p:spPr>
          <a:xfrm>
            <a:off x="2380629" y="6590694"/>
            <a:ext cx="3859795" cy="22866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0E3B54-D682-47CE-842E-22D33782B90E}" type="slidenum">
              <a:rPr lang="en-US" smtClean="0"/>
              <a:t>‹#›</a:t>
            </a:fld>
            <a:endParaRPr lang="en-U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233683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fld id="{280C9CCF-99B4-4B24-BC0C-0E3A0F5B6805}" type="datetime1">
              <a:rPr lang="en-US" smtClean="0"/>
              <a:t>2/15/2016</a:t>
            </a:fld>
            <a:endParaRPr lang="en-US"/>
          </a:p>
        </p:txBody>
      </p:sp>
      <p:sp>
        <p:nvSpPr>
          <p:cNvPr id="5" name="Footer Placeholder 4"/>
          <p:cNvSpPr>
            <a:spLocks noGrp="1"/>
          </p:cNvSpPr>
          <p:nvPr>
            <p:ph type="ftr" sz="quarter" idx="11"/>
          </p:nvPr>
        </p:nvSpPr>
        <p:spPr>
          <a:xfrm>
            <a:off x="2380629" y="6590694"/>
            <a:ext cx="3859795" cy="22866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217357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rot="5400000">
            <a:off x="7494989" y="1828771"/>
            <a:ext cx="990599" cy="228659"/>
          </a:xfrm>
          <a:prstGeom prst="rect">
            <a:avLst/>
          </a:prstGeom>
        </p:spPr>
        <p:txBody>
          <a:bodyPr/>
          <a:lstStyle/>
          <a:p>
            <a:fld id="{74823D6D-950D-405D-86A2-DD5818C24367}" type="datetime1">
              <a:rPr lang="en-US" smtClean="0"/>
              <a:t>2/15/2016</a:t>
            </a:fld>
            <a:endParaRPr lang="en-US"/>
          </a:p>
        </p:txBody>
      </p:sp>
      <p:sp>
        <p:nvSpPr>
          <p:cNvPr id="4" name="Footer Placeholder 4"/>
          <p:cNvSpPr>
            <a:spLocks noGrp="1"/>
          </p:cNvSpPr>
          <p:nvPr>
            <p:ph type="ftr" sz="quarter" idx="11"/>
          </p:nvPr>
        </p:nvSpPr>
        <p:spPr>
          <a:xfrm>
            <a:off x="2380629" y="6590694"/>
            <a:ext cx="3859795" cy="22866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1434278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rot="5400000">
            <a:off x="7494989" y="1828771"/>
            <a:ext cx="990599" cy="228659"/>
          </a:xfrm>
          <a:prstGeom prst="rect">
            <a:avLst/>
          </a:prstGeom>
        </p:spPr>
        <p:txBody>
          <a:bodyPr/>
          <a:lstStyle/>
          <a:p>
            <a:fld id="{68CF3AF7-7DE7-48D5-A6D2-1F1E336BA45C}" type="datetime1">
              <a:rPr lang="en-US" smtClean="0"/>
              <a:t>2/15/2016</a:t>
            </a:fld>
            <a:endParaRPr lang="en-US"/>
          </a:p>
        </p:txBody>
      </p:sp>
      <p:sp>
        <p:nvSpPr>
          <p:cNvPr id="4" name="Footer Placeholder 4"/>
          <p:cNvSpPr>
            <a:spLocks noGrp="1"/>
          </p:cNvSpPr>
          <p:nvPr>
            <p:ph type="ftr" sz="quarter" idx="11"/>
          </p:nvPr>
        </p:nvSpPr>
        <p:spPr>
          <a:xfrm>
            <a:off x="2380629" y="6590694"/>
            <a:ext cx="3859795" cy="22866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3606130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fld id="{6310BEEB-069C-4072-B03F-2C98A4B0A99B}" type="datetime1">
              <a:rPr lang="en-US" smtClean="0"/>
              <a:t>2/15/2016</a:t>
            </a:fld>
            <a:endParaRPr lang="en-US"/>
          </a:p>
        </p:txBody>
      </p:sp>
      <p:sp>
        <p:nvSpPr>
          <p:cNvPr id="5" name="Footer Placeholder 4"/>
          <p:cNvSpPr>
            <a:spLocks noGrp="1"/>
          </p:cNvSpPr>
          <p:nvPr>
            <p:ph type="ftr" sz="quarter" idx="11"/>
          </p:nvPr>
        </p:nvSpPr>
        <p:spPr>
          <a:xfrm>
            <a:off x="2380629" y="6590694"/>
            <a:ext cx="3859795" cy="22866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1569066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fld id="{7C64A8D7-9585-4E91-B390-286838DF0876}" type="datetime1">
              <a:rPr lang="en-US" smtClean="0"/>
              <a:t>2/15/2016</a:t>
            </a:fld>
            <a:endParaRPr lang="en-US"/>
          </a:p>
        </p:txBody>
      </p:sp>
      <p:sp>
        <p:nvSpPr>
          <p:cNvPr id="5" name="Footer Placeholder 4"/>
          <p:cNvSpPr>
            <a:spLocks noGrp="1"/>
          </p:cNvSpPr>
          <p:nvPr>
            <p:ph type="ftr" sz="quarter" idx="11"/>
          </p:nvPr>
        </p:nvSpPr>
        <p:spPr>
          <a:xfrm>
            <a:off x="2380629" y="6590694"/>
            <a:ext cx="3859795" cy="22866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4292416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a:xfrm>
            <a:off x="457200" y="6356350"/>
            <a:ext cx="2133600" cy="365125"/>
          </a:xfrm>
          <a:prstGeom prst="rect">
            <a:avLst/>
          </a:prstGeom>
        </p:spPr>
        <p:txBody>
          <a:bodyPr/>
          <a:lstStyle/>
          <a:p>
            <a:fld id="{2CC1DC7C-30D1-4FE8-BB06-E72623813C69}" type="datetime1">
              <a:rPr lang="en-US" smtClean="0"/>
              <a:t>2/15/2016</a:t>
            </a:fld>
            <a:endParaRPr lang="en-US" dirty="0"/>
          </a:p>
        </p:txBody>
      </p:sp>
      <p:sp>
        <p:nvSpPr>
          <p:cNvPr id="19" name="Footer Placeholder 18"/>
          <p:cNvSpPr>
            <a:spLocks noGrp="1"/>
          </p:cNvSpPr>
          <p:nvPr>
            <p:ph type="ftr" sz="quarter" idx="11"/>
          </p:nvPr>
        </p:nvSpPr>
        <p:spPr>
          <a:xfrm>
            <a:off x="2667000" y="6356350"/>
            <a:ext cx="3352800" cy="365125"/>
          </a:xfrm>
          <a:prstGeom prst="rect">
            <a:avLst/>
          </a:prstGeom>
        </p:spPr>
        <p:txBody>
          <a:bodyPr/>
          <a:lstStyle/>
          <a:p>
            <a:endParaRPr lang="en-US" dirty="0"/>
          </a:p>
        </p:txBody>
      </p:sp>
      <p:sp>
        <p:nvSpPr>
          <p:cNvPr id="27" name="Slide Number Placeholder 26"/>
          <p:cNvSpPr>
            <a:spLocks noGrp="1"/>
          </p:cNvSpPr>
          <p:nvPr>
            <p:ph type="sldNum" sz="quarter" idx="12"/>
          </p:nvPr>
        </p:nvSpPr>
        <p:spPr/>
        <p:txBody>
          <a:bodyPr/>
          <a:lstStyle/>
          <a:p>
            <a:fld id="{2A7F9223-B69B-4AA9-B6C4-9B69EF94F2BD}" type="slidenum">
              <a:rPr lang="en-US" smtClean="0"/>
              <a:pPr/>
              <a:t>‹#›</a:t>
            </a:fld>
            <a:endParaRPr lang="en-US"/>
          </a:p>
        </p:txBody>
      </p:sp>
    </p:spTree>
    <p:extLst>
      <p:ext uri="{BB962C8B-B14F-4D97-AF65-F5344CB8AC3E}">
        <p14:creationId xmlns:p14="http://schemas.microsoft.com/office/powerpoint/2010/main" val="21227977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fld id="{483B3F81-D9E8-449A-BCD5-8B27A5EE77E4}" type="datetime1">
              <a:rPr lang="en-US" smtClean="0"/>
              <a:t>2/15/2016</a:t>
            </a:fld>
            <a:endParaRPr lang="en-US"/>
          </a:p>
        </p:txBody>
      </p:sp>
      <p:sp>
        <p:nvSpPr>
          <p:cNvPr id="5" name="Footer Placeholder 4"/>
          <p:cNvSpPr>
            <a:spLocks noGrp="1"/>
          </p:cNvSpPr>
          <p:nvPr>
            <p:ph type="ftr" sz="quarter" idx="11"/>
          </p:nvPr>
        </p:nvSpPr>
        <p:spPr>
          <a:xfrm>
            <a:off x="2380629" y="6590694"/>
            <a:ext cx="3859795" cy="22866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847154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fld id="{18D2DE3D-727D-4F21-A670-387CFEAD05EA}" type="datetime1">
              <a:rPr lang="en-US" smtClean="0"/>
              <a:t>2/15/2016</a:t>
            </a:fld>
            <a:endParaRPr lang="en-US"/>
          </a:p>
        </p:txBody>
      </p:sp>
      <p:sp>
        <p:nvSpPr>
          <p:cNvPr id="5" name="Footer Placeholder 4"/>
          <p:cNvSpPr>
            <a:spLocks noGrp="1"/>
          </p:cNvSpPr>
          <p:nvPr>
            <p:ph type="ftr" sz="quarter" idx="11"/>
          </p:nvPr>
        </p:nvSpPr>
        <p:spPr>
          <a:xfrm>
            <a:off x="2380629" y="6590694"/>
            <a:ext cx="3859795" cy="22866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3733785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5400000">
            <a:off x="7494989" y="1828771"/>
            <a:ext cx="990599" cy="228659"/>
          </a:xfrm>
          <a:prstGeom prst="rect">
            <a:avLst/>
          </a:prstGeom>
        </p:spPr>
        <p:txBody>
          <a:bodyPr/>
          <a:lstStyle/>
          <a:p>
            <a:fld id="{26D68946-56BB-40C3-BEB8-11DDC31AF3BF}" type="datetime1">
              <a:rPr lang="en-US" smtClean="0"/>
              <a:t>2/15/2016</a:t>
            </a:fld>
            <a:endParaRPr lang="en-US"/>
          </a:p>
        </p:txBody>
      </p:sp>
      <p:sp>
        <p:nvSpPr>
          <p:cNvPr id="6" name="Footer Placeholder 5"/>
          <p:cNvSpPr>
            <a:spLocks noGrp="1"/>
          </p:cNvSpPr>
          <p:nvPr>
            <p:ph type="ftr" sz="quarter" idx="11"/>
          </p:nvPr>
        </p:nvSpPr>
        <p:spPr>
          <a:xfrm>
            <a:off x="2380629" y="6590694"/>
            <a:ext cx="3859795" cy="22866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3508996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5400000">
            <a:off x="7494989" y="1828771"/>
            <a:ext cx="990599" cy="228659"/>
          </a:xfrm>
          <a:prstGeom prst="rect">
            <a:avLst/>
          </a:prstGeom>
        </p:spPr>
        <p:txBody>
          <a:bodyPr/>
          <a:lstStyle/>
          <a:p>
            <a:fld id="{9D58829F-2425-4B6E-84B9-EDA90FB504D3}" type="datetime1">
              <a:rPr lang="en-US" smtClean="0"/>
              <a:t>2/15/2016</a:t>
            </a:fld>
            <a:endParaRPr lang="en-US"/>
          </a:p>
        </p:txBody>
      </p:sp>
      <p:sp>
        <p:nvSpPr>
          <p:cNvPr id="8" name="Footer Placeholder 7"/>
          <p:cNvSpPr>
            <a:spLocks noGrp="1"/>
          </p:cNvSpPr>
          <p:nvPr>
            <p:ph type="ftr" sz="quarter" idx="11"/>
          </p:nvPr>
        </p:nvSpPr>
        <p:spPr>
          <a:xfrm>
            <a:off x="2380629" y="6590694"/>
            <a:ext cx="3859795" cy="228660"/>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3589067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a:xfrm rot="5400000">
            <a:off x="7494989" y="1828771"/>
            <a:ext cx="990599" cy="228659"/>
          </a:xfrm>
          <a:prstGeom prst="rect">
            <a:avLst/>
          </a:prstGeom>
        </p:spPr>
        <p:txBody>
          <a:bodyPr/>
          <a:lstStyle/>
          <a:p>
            <a:fld id="{61CF2BB9-B67D-43AF-94E4-BC64B43320D1}" type="datetime1">
              <a:rPr lang="en-US" smtClean="0"/>
              <a:t>2/15/2016</a:t>
            </a:fld>
            <a:endParaRPr lang="en-US"/>
          </a:p>
        </p:txBody>
      </p:sp>
      <p:sp>
        <p:nvSpPr>
          <p:cNvPr id="5" name="Footer Placeholder 3"/>
          <p:cNvSpPr>
            <a:spLocks noGrp="1"/>
          </p:cNvSpPr>
          <p:nvPr>
            <p:ph type="ftr" sz="quarter" idx="11"/>
          </p:nvPr>
        </p:nvSpPr>
        <p:spPr>
          <a:xfrm>
            <a:off x="2380629" y="6590694"/>
            <a:ext cx="3859795" cy="228660"/>
          </a:xfrm>
          <a:prstGeom prst="rect">
            <a:avLst/>
          </a:prstGeom>
        </p:spPr>
        <p:txBody>
          <a:bodyPr/>
          <a:lstStyle/>
          <a:p>
            <a:endParaRPr lang="en-US"/>
          </a:p>
        </p:txBody>
      </p:sp>
      <p:sp>
        <p:nvSpPr>
          <p:cNvPr id="6" name="Slide Number Placeholder 4"/>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2236872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a:xfrm rot="5400000">
            <a:off x="7494989" y="1828771"/>
            <a:ext cx="990599" cy="228659"/>
          </a:xfrm>
          <a:prstGeom prst="rect">
            <a:avLst/>
          </a:prstGeom>
        </p:spPr>
        <p:txBody>
          <a:bodyPr/>
          <a:lstStyle/>
          <a:p>
            <a:fld id="{B0EB4BC1-309A-48C4-B49B-CB0F4CC1DBE7}" type="datetime1">
              <a:rPr lang="en-US" smtClean="0"/>
              <a:t>2/15/2016</a:t>
            </a:fld>
            <a:endParaRPr lang="en-US"/>
          </a:p>
        </p:txBody>
      </p:sp>
      <p:sp>
        <p:nvSpPr>
          <p:cNvPr id="5" name="Footer Placeholder 2"/>
          <p:cNvSpPr>
            <a:spLocks noGrp="1"/>
          </p:cNvSpPr>
          <p:nvPr>
            <p:ph type="ftr" sz="quarter" idx="11"/>
          </p:nvPr>
        </p:nvSpPr>
        <p:spPr>
          <a:xfrm>
            <a:off x="2380629" y="6590694"/>
            <a:ext cx="3859795" cy="228660"/>
          </a:xfrm>
          <a:prstGeom prst="rect">
            <a:avLst/>
          </a:prstGeom>
        </p:spPr>
        <p:txBody>
          <a:bodyPr/>
          <a:lstStyle/>
          <a:p>
            <a:endParaRPr lang="en-US"/>
          </a:p>
        </p:txBody>
      </p:sp>
      <p:sp>
        <p:nvSpPr>
          <p:cNvPr id="6" name="Slide Number Placeholder 3"/>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1824903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rot="5400000">
            <a:off x="7494989" y="1828771"/>
            <a:ext cx="990599" cy="228659"/>
          </a:xfrm>
          <a:prstGeom prst="rect">
            <a:avLst/>
          </a:prstGeom>
        </p:spPr>
        <p:txBody>
          <a:bodyPr/>
          <a:lstStyle/>
          <a:p>
            <a:fld id="{B283F671-0695-40B7-95DD-01BC5D7E8160}" type="datetime1">
              <a:rPr lang="en-US" smtClean="0"/>
              <a:t>2/15/2016</a:t>
            </a:fld>
            <a:endParaRPr lang="en-US"/>
          </a:p>
        </p:txBody>
      </p:sp>
      <p:sp>
        <p:nvSpPr>
          <p:cNvPr id="5" name="Footer Placeholder 5"/>
          <p:cNvSpPr>
            <a:spLocks noGrp="1"/>
          </p:cNvSpPr>
          <p:nvPr>
            <p:ph type="ftr" sz="quarter" idx="11"/>
          </p:nvPr>
        </p:nvSpPr>
        <p:spPr>
          <a:xfrm>
            <a:off x="2380629" y="6590694"/>
            <a:ext cx="3859795" cy="228660"/>
          </a:xfrm>
          <a:prstGeom prst="rect">
            <a:avLst/>
          </a:prstGeom>
        </p:spPr>
        <p:txBody>
          <a:bodyPr/>
          <a:lstStyle/>
          <a:p>
            <a:endParaRPr lang="en-US"/>
          </a:p>
        </p:txBody>
      </p:sp>
      <p:sp>
        <p:nvSpPr>
          <p:cNvPr id="6" name="Slide Number Placeholder 6"/>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2602857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5400000">
            <a:off x="7494989" y="1828771"/>
            <a:ext cx="990599" cy="228659"/>
          </a:xfrm>
          <a:prstGeom prst="rect">
            <a:avLst/>
          </a:prstGeom>
        </p:spPr>
        <p:txBody>
          <a:bodyPr/>
          <a:lstStyle/>
          <a:p>
            <a:fld id="{2E5E54E4-B362-44C6-B411-8C05A8CE4AC8}" type="datetime1">
              <a:rPr lang="en-US" smtClean="0"/>
              <a:t>2/15/2016</a:t>
            </a:fld>
            <a:endParaRPr lang="en-US"/>
          </a:p>
        </p:txBody>
      </p:sp>
      <p:sp>
        <p:nvSpPr>
          <p:cNvPr id="6" name="Footer Placeholder 5"/>
          <p:cNvSpPr>
            <a:spLocks noGrp="1"/>
          </p:cNvSpPr>
          <p:nvPr>
            <p:ph type="ftr" sz="quarter" idx="11"/>
          </p:nvPr>
        </p:nvSpPr>
        <p:spPr>
          <a:xfrm>
            <a:off x="2380629" y="6590694"/>
            <a:ext cx="3859795" cy="22866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0E3B54-D682-47CE-842E-22D33782B90E}" type="slidenum">
              <a:rPr lang="en-US" smtClean="0"/>
              <a:t>‹#›</a:t>
            </a:fld>
            <a:endParaRPr lang="en-US"/>
          </a:p>
        </p:txBody>
      </p:sp>
    </p:spTree>
    <p:extLst>
      <p:ext uri="{BB962C8B-B14F-4D97-AF65-F5344CB8AC3E}">
        <p14:creationId xmlns:p14="http://schemas.microsoft.com/office/powerpoint/2010/main" val="304610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74000">
              <a:srgbClr val="0070C0"/>
            </a:gs>
            <a:gs pos="0">
              <a:schemeClr val="accent1">
                <a:lumMod val="75000"/>
              </a:schemeClr>
            </a:gs>
            <a:gs pos="100000">
              <a:srgbClr val="00206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8277563" y="12083"/>
            <a:ext cx="685800" cy="74212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300319"/>
            <a:ext cx="8018134" cy="995081"/>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84710" y="1655760"/>
            <a:ext cx="8018134" cy="48212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502844" y="6463693"/>
            <a:ext cx="403532" cy="284913"/>
          </a:xfrm>
          <a:prstGeom prst="rect">
            <a:avLst/>
          </a:prstGeom>
        </p:spPr>
        <p:txBody>
          <a:bodyPr vert="horz" lIns="91440" tIns="45720" rIns="91440" bIns="45720" rtlCol="0" anchor="b"/>
          <a:lstStyle>
            <a:lvl1pPr algn="ctr">
              <a:defRPr sz="1200" b="0" i="0">
                <a:solidFill>
                  <a:schemeClr val="bg1"/>
                </a:solidFill>
              </a:defRPr>
            </a:lvl1pPr>
          </a:lstStyle>
          <a:p>
            <a:fld id="{520E3B54-D682-47CE-842E-22D33782B90E}" type="slidenum">
              <a:rPr lang="en-US" smtClean="0"/>
              <a:pPr/>
              <a:t>‹#›</a:t>
            </a:fld>
            <a:endParaRPr lang="en-US" dirty="0"/>
          </a:p>
        </p:txBody>
      </p:sp>
      <p:sp>
        <p:nvSpPr>
          <p:cNvPr id="13" name="Rectangle 12"/>
          <p:cNvSpPr/>
          <p:nvPr userDrawn="1"/>
        </p:nvSpPr>
        <p:spPr>
          <a:xfrm>
            <a:off x="548684" y="6485364"/>
            <a:ext cx="7393577" cy="338554"/>
          </a:xfrm>
          <a:prstGeom prst="rect">
            <a:avLst/>
          </a:prstGeom>
        </p:spPr>
        <p:txBody>
          <a:bodyPr wrap="square">
            <a:spAutoFit/>
          </a:bodyPr>
          <a:lstStyle/>
          <a:p>
            <a:pPr algn="ctr"/>
            <a:r>
              <a:rPr lang="en-IN" sz="8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©2017Cengage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sz="800" dirty="0">
              <a:solidFill>
                <a:schemeClr val="bg1"/>
              </a:solidFill>
            </a:endParaRPr>
          </a:p>
        </p:txBody>
      </p:sp>
    </p:spTree>
    <p:extLst>
      <p:ext uri="{BB962C8B-B14F-4D97-AF65-F5344CB8AC3E}">
        <p14:creationId xmlns:p14="http://schemas.microsoft.com/office/powerpoint/2010/main" val="929871020"/>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Lst>
  <p:timing>
    <p:tnLst>
      <p:par>
        <p:cTn id="1" dur="indefinite" restart="never" nodeType="tmRoot"/>
      </p:par>
    </p:tnLst>
  </p:timing>
  <p:hf hdr="0" ftr="0" dt="0"/>
  <p:txStyles>
    <p:titleStyle>
      <a:lvl1pPr algn="l" defTabSz="457200" rtl="0" eaLnBrk="1" latinLnBrk="0" hangingPunct="1">
        <a:spcBef>
          <a:spcPct val="0"/>
        </a:spcBef>
        <a:buNone/>
        <a:defRPr sz="4200" b="0" i="0" kern="1200">
          <a:solidFill>
            <a:schemeClr val="tx1"/>
          </a:solidFill>
          <a:latin typeface="Times New Roman" panose="02020603050405020304" pitchFamily="18" charset="0"/>
          <a:ea typeface="+mj-ea"/>
          <a:cs typeface="Times New Roman" panose="02020603050405020304" pitchFamily="18"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600"/>
        </a:spcAft>
        <a:buClr>
          <a:schemeClr val="accent1"/>
        </a:buClr>
        <a:buSzPct val="80000"/>
        <a:buFont typeface="Wingdings 3" charset="2"/>
        <a:buChar char=""/>
        <a:defRPr sz="2800" b="0" i="0" kern="1200">
          <a:solidFill>
            <a:schemeClr val="tx1"/>
          </a:solidFill>
          <a:latin typeface="Times New Roman" panose="02020603050405020304" pitchFamily="18" charset="0"/>
          <a:ea typeface="+mj-ea"/>
          <a:cs typeface="Times New Roman" panose="02020603050405020304" pitchFamily="18" charset="0"/>
        </a:defRPr>
      </a:lvl1pPr>
      <a:lvl2pPr marL="742950" indent="-285750" algn="l" defTabSz="457200" rtl="0" eaLnBrk="1" latinLnBrk="0" hangingPunct="1">
        <a:spcBef>
          <a:spcPts val="1000"/>
        </a:spcBef>
        <a:spcAft>
          <a:spcPts val="600"/>
        </a:spcAft>
        <a:buClr>
          <a:schemeClr val="accent1"/>
        </a:buClr>
        <a:buSzPct val="80000"/>
        <a:buFont typeface="Wingdings 3" charset="2"/>
        <a:buChar char=""/>
        <a:defRPr sz="2600" b="0" i="0" kern="1200">
          <a:solidFill>
            <a:schemeClr val="tx1"/>
          </a:solidFill>
          <a:latin typeface="Times New Roman" panose="02020603050405020304" pitchFamily="18" charset="0"/>
          <a:ea typeface="+mj-ea"/>
          <a:cs typeface="Times New Roman" panose="02020603050405020304" pitchFamily="18" charset="0"/>
        </a:defRPr>
      </a:lvl2pPr>
      <a:lvl3pPr marL="1143000" indent="-228600" algn="l" defTabSz="457200" rtl="0" eaLnBrk="1" latinLnBrk="0" hangingPunct="1">
        <a:spcBef>
          <a:spcPts val="1000"/>
        </a:spcBef>
        <a:spcAft>
          <a:spcPts val="600"/>
        </a:spcAft>
        <a:buClr>
          <a:schemeClr val="accent1"/>
        </a:buClr>
        <a:buSzPct val="80000"/>
        <a:buFont typeface="Wingdings 3" charset="2"/>
        <a:buChar char=""/>
        <a:defRPr sz="2400" b="0" i="0" kern="1200">
          <a:solidFill>
            <a:schemeClr val="tx1"/>
          </a:solidFill>
          <a:latin typeface="Times New Roman" panose="02020603050405020304" pitchFamily="18" charset="0"/>
          <a:ea typeface="+mj-ea"/>
          <a:cs typeface="Times New Roman" panose="02020603050405020304" pitchFamily="18" charset="0"/>
        </a:defRPr>
      </a:lvl3pPr>
      <a:lvl4pPr marL="1600200" indent="-228600" algn="l" defTabSz="457200" rtl="0" eaLnBrk="1" latinLnBrk="0" hangingPunct="1">
        <a:spcBef>
          <a:spcPts val="1000"/>
        </a:spcBef>
        <a:spcAft>
          <a:spcPts val="600"/>
        </a:spcAft>
        <a:buClr>
          <a:schemeClr val="accent1"/>
        </a:buClr>
        <a:buSzPct val="80000"/>
        <a:buFont typeface="Wingdings 3" charset="2"/>
        <a:buChar char=""/>
        <a:defRPr sz="2000" b="0" i="0" kern="1200">
          <a:solidFill>
            <a:schemeClr val="tx1"/>
          </a:solidFill>
          <a:latin typeface="Times New Roman" panose="02020603050405020304" pitchFamily="18" charset="0"/>
          <a:ea typeface="+mj-ea"/>
          <a:cs typeface="Times New Roman" panose="02020603050405020304" pitchFamily="18" charset="0"/>
        </a:defRPr>
      </a:lvl4pPr>
      <a:lvl5pPr marL="2057400" indent="-228600" algn="l" defTabSz="457200" rtl="0" eaLnBrk="1" latinLnBrk="0" hangingPunct="1">
        <a:spcBef>
          <a:spcPts val="1000"/>
        </a:spcBef>
        <a:spcAft>
          <a:spcPts val="600"/>
        </a:spcAft>
        <a:buClr>
          <a:schemeClr val="accent1"/>
        </a:buClr>
        <a:buSzPct val="80000"/>
        <a:buFont typeface="Wingdings 3" charset="2"/>
        <a:buChar char=""/>
        <a:defRPr sz="1800" b="0" i="0" kern="1200">
          <a:solidFill>
            <a:schemeClr val="tx1"/>
          </a:solidFill>
          <a:latin typeface="Times New Roman" panose="02020603050405020304" pitchFamily="18" charset="0"/>
          <a:ea typeface="+mj-ea"/>
          <a:cs typeface="Times New Roman" panose="02020603050405020304" pitchFamily="18"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IN" sz="2800" dirty="0">
                <a:solidFill>
                  <a:schemeClr val="tx1"/>
                </a:solidFill>
              </a:rPr>
              <a:t>Chapter 2</a:t>
            </a:r>
            <a:br>
              <a:rPr lang="en-IN" sz="2800" dirty="0">
                <a:solidFill>
                  <a:schemeClr val="tx1"/>
                </a:solidFill>
              </a:rPr>
            </a:br>
            <a:r>
              <a:rPr lang="en-IN" sz="2800" dirty="0">
                <a:solidFill>
                  <a:schemeClr val="tx1"/>
                </a:solidFill>
              </a:rPr>
              <a:t>Stakeholder Relationships, </a:t>
            </a:r>
            <a:r>
              <a:rPr lang="en-IN" sz="2800" dirty="0" smtClean="0">
                <a:solidFill>
                  <a:schemeClr val="tx1"/>
                </a:solidFill>
              </a:rPr>
              <a:t>Social Responsibility, </a:t>
            </a:r>
            <a:r>
              <a:rPr lang="en-IN" sz="2800" dirty="0">
                <a:solidFill>
                  <a:schemeClr val="tx1"/>
                </a:solidFill>
              </a:rPr>
              <a:t>and Corporate </a:t>
            </a:r>
            <a:r>
              <a:rPr lang="en-IN" sz="2800" dirty="0" smtClean="0">
                <a:solidFill>
                  <a:schemeClr val="tx1"/>
                </a:solidFill>
              </a:rPr>
              <a:t>Governance</a:t>
            </a:r>
            <a:br>
              <a:rPr lang="en-IN" sz="2800" dirty="0" smtClean="0">
                <a:solidFill>
                  <a:schemeClr val="tx1"/>
                </a:solidFill>
              </a:rPr>
            </a:br>
            <a:endParaRPr lang="en-IN" sz="2800" dirty="0">
              <a:solidFill>
                <a:schemeClr val="tx1"/>
              </a:solidFill>
            </a:endParaRPr>
          </a:p>
        </p:txBody>
      </p:sp>
    </p:spTree>
    <p:extLst>
      <p:ext uri="{BB962C8B-B14F-4D97-AF65-F5344CB8AC3E}">
        <p14:creationId xmlns:p14="http://schemas.microsoft.com/office/powerpoint/2010/main" val="2377765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p:txBody>
          <a:bodyPr/>
          <a:lstStyle/>
          <a:p>
            <a:r>
              <a:rPr lang="en-IN" sz="3600" dirty="0"/>
              <a:t>Figure 2.3 - Steps of </a:t>
            </a:r>
            <a:r>
              <a:rPr lang="en-IN" sz="3600" dirty="0" smtClean="0"/>
              <a:t>Social Responsibility</a:t>
            </a:r>
            <a:endParaRPr lang="en-IN" sz="3600" dirty="0"/>
          </a:p>
        </p:txBody>
      </p:sp>
      <p:pic>
        <p:nvPicPr>
          <p:cNvPr id="18" name="Content Placeholder 17" descr="The image shows four boxes arranged in the form of steps. The boxes are arranged in an ascending order. Starting from the top, the first step is labeled philanthropic: “giving back” to society, the second step is labeled ethical: following standards of acceptable behavior as judged by stakeholders, the third step is labeled legal: abiding by all laws and government regulations, and the fourth step is labeled economic: maximizing stakeholder wealth and/or value. The source at the bottom reads adapted from Archie B. Carroll, “The Pyramid of Corporate Social Responsibility: Toward the Moral Management of Organizational Stakeholders,” Business Horizons (July–August 1991): 42, Fig. 3." title="Figure 2.3 - Steps of Social Responsibilit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7355" y="1752600"/>
            <a:ext cx="8615415" cy="4180722"/>
          </a:xfrm>
        </p:spPr>
      </p:pic>
      <p:sp>
        <p:nvSpPr>
          <p:cNvPr id="8" name="Slide Number Placeholder 7"/>
          <p:cNvSpPr>
            <a:spLocks noGrp="1"/>
          </p:cNvSpPr>
          <p:nvPr>
            <p:ph type="sldNum" sz="quarter" idx="12"/>
          </p:nvPr>
        </p:nvSpPr>
        <p:spPr/>
        <p:txBody>
          <a:bodyPr/>
          <a:lstStyle/>
          <a:p>
            <a:fld id="{2A7F9223-B69B-4AA9-B6C4-9B69EF94F2BD}" type="slidenum">
              <a:rPr lang="en-US" smtClean="0"/>
              <a:pPr/>
              <a:t>10</a:t>
            </a:fld>
            <a:endParaRPr lang="en-US" dirty="0"/>
          </a:p>
        </p:txBody>
      </p:sp>
    </p:spTree>
    <p:extLst>
      <p:ext uri="{BB962C8B-B14F-4D97-AF65-F5344CB8AC3E}">
        <p14:creationId xmlns:p14="http://schemas.microsoft.com/office/powerpoint/2010/main" val="3510564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Corporate Citizenship</a:t>
            </a:r>
            <a:endParaRPr lang="en-IN" dirty="0"/>
          </a:p>
        </p:txBody>
      </p:sp>
      <p:sp>
        <p:nvSpPr>
          <p:cNvPr id="3" name="Content Placeholder 2"/>
          <p:cNvSpPr>
            <a:spLocks noGrp="1"/>
          </p:cNvSpPr>
          <p:nvPr>
            <p:ph idx="1"/>
          </p:nvPr>
        </p:nvSpPr>
        <p:spPr/>
        <p:txBody>
          <a:bodyPr>
            <a:normAutofit/>
          </a:bodyPr>
          <a:lstStyle/>
          <a:p>
            <a:r>
              <a:rPr lang="en-IN" dirty="0" smtClean="0"/>
              <a:t>Degree to which </a:t>
            </a:r>
            <a:r>
              <a:rPr lang="en-IN" dirty="0"/>
              <a:t>businesses </a:t>
            </a:r>
            <a:r>
              <a:rPr lang="en-IN" dirty="0" smtClean="0"/>
              <a:t>strategically meet </a:t>
            </a:r>
            <a:r>
              <a:rPr lang="en-IN" dirty="0"/>
              <a:t>the economic, legal, ethical, and philanthropic responsibilities placed on </a:t>
            </a:r>
            <a:r>
              <a:rPr lang="en-IN" dirty="0" smtClean="0"/>
              <a:t>them by their stakeholders</a:t>
            </a:r>
          </a:p>
          <a:p>
            <a:r>
              <a:rPr lang="en-IN" dirty="0" smtClean="0"/>
              <a:t>Dimensions</a:t>
            </a:r>
          </a:p>
          <a:p>
            <a:pPr lvl="1"/>
            <a:r>
              <a:rPr lang="en-IN" dirty="0" smtClean="0"/>
              <a:t>Strong sustained </a:t>
            </a:r>
            <a:r>
              <a:rPr lang="en-IN" dirty="0"/>
              <a:t>economic </a:t>
            </a:r>
            <a:r>
              <a:rPr lang="en-IN" dirty="0" smtClean="0"/>
              <a:t>performance</a:t>
            </a:r>
          </a:p>
          <a:p>
            <a:pPr lvl="1"/>
            <a:r>
              <a:rPr lang="en-IN" dirty="0"/>
              <a:t>R</a:t>
            </a:r>
            <a:r>
              <a:rPr lang="en-IN" dirty="0" smtClean="0"/>
              <a:t>igorous compliance</a:t>
            </a:r>
          </a:p>
          <a:p>
            <a:pPr lvl="1"/>
            <a:r>
              <a:rPr lang="en-IN" dirty="0"/>
              <a:t>E</a:t>
            </a:r>
            <a:r>
              <a:rPr lang="en-IN" dirty="0" smtClean="0"/>
              <a:t>thical actions beyond what the law requires</a:t>
            </a:r>
          </a:p>
          <a:p>
            <a:pPr lvl="1"/>
            <a:r>
              <a:rPr lang="en-IN" dirty="0"/>
              <a:t>V</a:t>
            </a:r>
            <a:r>
              <a:rPr lang="en-IN" dirty="0" smtClean="0"/>
              <a:t>oluntary </a:t>
            </a:r>
            <a:r>
              <a:rPr lang="en-IN" dirty="0"/>
              <a:t>contributions that advance the </a:t>
            </a:r>
            <a:r>
              <a:rPr lang="en-IN" b="1" dirty="0" smtClean="0"/>
              <a:t>reputation</a:t>
            </a:r>
            <a:r>
              <a:rPr lang="en-IN" dirty="0" smtClean="0"/>
              <a:t> </a:t>
            </a:r>
            <a:r>
              <a:rPr lang="en-IN" dirty="0"/>
              <a:t>and stakeholder </a:t>
            </a:r>
            <a:r>
              <a:rPr lang="en-IN" dirty="0" smtClean="0"/>
              <a:t>commitment of </a:t>
            </a:r>
            <a:r>
              <a:rPr lang="en-IN" dirty="0"/>
              <a:t>the organization</a:t>
            </a:r>
          </a:p>
        </p:txBody>
      </p:sp>
      <p:sp>
        <p:nvSpPr>
          <p:cNvPr id="4" name="Slide Number Placeholder 3"/>
          <p:cNvSpPr>
            <a:spLocks noGrp="1"/>
          </p:cNvSpPr>
          <p:nvPr>
            <p:ph type="sldNum" sz="quarter" idx="12"/>
          </p:nvPr>
        </p:nvSpPr>
        <p:spPr/>
        <p:txBody>
          <a:bodyPr/>
          <a:lstStyle/>
          <a:p>
            <a:fld id="{520E3B54-D682-47CE-842E-22D33782B90E}" type="slidenum">
              <a:rPr lang="en-US" smtClean="0"/>
              <a:t>11</a:t>
            </a:fld>
            <a:endParaRPr lang="en-US"/>
          </a:p>
        </p:txBody>
      </p:sp>
    </p:spTree>
    <p:extLst>
      <p:ext uri="{BB962C8B-B14F-4D97-AF65-F5344CB8AC3E}">
        <p14:creationId xmlns:p14="http://schemas.microsoft.com/office/powerpoint/2010/main" val="2780326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Issues in Social Responsibility</a:t>
            </a:r>
            <a:endParaRPr lang="en-IN" dirty="0"/>
          </a:p>
        </p:txBody>
      </p:sp>
      <p:graphicFrame>
        <p:nvGraphicFramePr>
          <p:cNvPr id="2" name="Content Placeholder 1" descr="The slide contains four rectangular boxes arranged in two rows. In row 1, the first box is labeled social issues and the second box is labeled consumer protection. In row 2, the first box is labeled sustainability and the second box is labeled corporate governance." title="Issues in Social Responsibility"/>
          <p:cNvGraphicFramePr>
            <a:graphicFrameLocks noGrp="1"/>
          </p:cNvGraphicFramePr>
          <p:nvPr>
            <p:ph idx="1"/>
            <p:extLst>
              <p:ext uri="{D42A27DB-BD31-4B8C-83A1-F6EECF244321}">
                <p14:modId xmlns:p14="http://schemas.microsoft.com/office/powerpoint/2010/main" val="320979509"/>
              </p:ext>
            </p:extLst>
          </p:nvPr>
        </p:nvGraphicFramePr>
        <p:xfrm>
          <a:off x="1154732" y="2057400"/>
          <a:ext cx="6678090" cy="3983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520E3B54-D682-47CE-842E-22D33782B90E}" type="slidenum">
              <a:rPr lang="en-US" smtClean="0"/>
              <a:t>12</a:t>
            </a:fld>
            <a:endParaRPr lang="en-US"/>
          </a:p>
        </p:txBody>
      </p:sp>
    </p:spTree>
    <p:extLst>
      <p:ext uri="{BB962C8B-B14F-4D97-AF65-F5344CB8AC3E}">
        <p14:creationId xmlns:p14="http://schemas.microsoft.com/office/powerpoint/2010/main" val="4188895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smtClean="0"/>
              <a:t>Importance of Stakeholder Orientation in Social Responsibility </a:t>
            </a:r>
            <a:endParaRPr lang="en-IN" sz="3600" dirty="0"/>
          </a:p>
        </p:txBody>
      </p:sp>
      <p:sp>
        <p:nvSpPr>
          <p:cNvPr id="3" name="Content Placeholder 2"/>
          <p:cNvSpPr>
            <a:spLocks noGrp="1"/>
          </p:cNvSpPr>
          <p:nvPr>
            <p:ph idx="1"/>
          </p:nvPr>
        </p:nvSpPr>
        <p:spPr/>
        <p:txBody>
          <a:bodyPr>
            <a:noAutofit/>
          </a:bodyPr>
          <a:lstStyle/>
          <a:p>
            <a:r>
              <a:rPr lang="en-IN" dirty="0" smtClean="0"/>
              <a:t>Friedman’s view - Stakeholders </a:t>
            </a:r>
            <a:r>
              <a:rPr lang="en-IN" dirty="0"/>
              <a:t>do not </a:t>
            </a:r>
            <a:r>
              <a:rPr lang="en-IN" dirty="0" smtClean="0"/>
              <a:t>have </a:t>
            </a:r>
            <a:r>
              <a:rPr lang="en-IN" dirty="0"/>
              <a:t>any role in requiring businesses </a:t>
            </a:r>
            <a:r>
              <a:rPr lang="en-IN" dirty="0" smtClean="0"/>
              <a:t>to demonstrate </a:t>
            </a:r>
            <a:r>
              <a:rPr lang="en-IN" dirty="0"/>
              <a:t>responsible and ethical </a:t>
            </a:r>
            <a:r>
              <a:rPr lang="en-IN" dirty="0" smtClean="0"/>
              <a:t>behavior</a:t>
            </a:r>
          </a:p>
          <a:p>
            <a:r>
              <a:rPr lang="en-IN" dirty="0" smtClean="0"/>
              <a:t>Adam Smith’s view - </a:t>
            </a:r>
            <a:r>
              <a:rPr lang="en-IN" dirty="0" smtClean="0"/>
              <a:t>Values </a:t>
            </a:r>
            <a:r>
              <a:rPr lang="en-IN" dirty="0" smtClean="0"/>
              <a:t>that a firm should adopt to produce in a more socially responsible way correlates with the </a:t>
            </a:r>
            <a:r>
              <a:rPr lang="en-IN" dirty="0" smtClean="0"/>
              <a:t>needs and concerns of the stakeholders</a:t>
            </a:r>
            <a:endParaRPr lang="en-IN" dirty="0" smtClean="0"/>
          </a:p>
          <a:p>
            <a:r>
              <a:rPr lang="en-IN" dirty="0" smtClean="0"/>
              <a:t>Stakeholder support for companies that are socially responsible enhances a firm’s profitability </a:t>
            </a:r>
            <a:endParaRPr lang="en-IN" dirty="0"/>
          </a:p>
        </p:txBody>
      </p:sp>
      <p:sp>
        <p:nvSpPr>
          <p:cNvPr id="5" name="Slide Number Placeholder 4"/>
          <p:cNvSpPr>
            <a:spLocks noGrp="1"/>
          </p:cNvSpPr>
          <p:nvPr>
            <p:ph type="sldNum" sz="quarter" idx="12"/>
          </p:nvPr>
        </p:nvSpPr>
        <p:spPr/>
        <p:txBody>
          <a:bodyPr/>
          <a:lstStyle/>
          <a:p>
            <a:fld id="{520E3B54-D682-47CE-842E-22D33782B90E}" type="slidenum">
              <a:rPr lang="en-US" smtClean="0"/>
              <a:t>13</a:t>
            </a:fld>
            <a:endParaRPr lang="en-US"/>
          </a:p>
        </p:txBody>
      </p:sp>
    </p:spTree>
    <p:extLst>
      <p:ext uri="{BB962C8B-B14F-4D97-AF65-F5344CB8AC3E}">
        <p14:creationId xmlns:p14="http://schemas.microsoft.com/office/powerpoint/2010/main" val="570477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Corporate Governance and Stakeholders</a:t>
            </a:r>
            <a:endParaRPr lang="en-US" sz="4000" dirty="0"/>
          </a:p>
        </p:txBody>
      </p:sp>
      <p:sp>
        <p:nvSpPr>
          <p:cNvPr id="13" name="Subtitle 2"/>
          <p:cNvSpPr>
            <a:spLocks noGrp="1"/>
          </p:cNvSpPr>
          <p:nvPr>
            <p:ph idx="1"/>
          </p:nvPr>
        </p:nvSpPr>
        <p:spPr/>
        <p:txBody>
          <a:bodyPr>
            <a:noAutofit/>
          </a:bodyPr>
          <a:lstStyle/>
          <a:p>
            <a:r>
              <a:rPr lang="en-IN" dirty="0" smtClean="0"/>
              <a:t>Corporate governance provides formalized responsibility to stakeholders</a:t>
            </a:r>
          </a:p>
          <a:p>
            <a:pPr lvl="1"/>
            <a:r>
              <a:rPr lang="en-IN" dirty="0" smtClean="0"/>
              <a:t>Directors and officers of corporations - Fiduciaries for the shareholders</a:t>
            </a:r>
          </a:p>
          <a:p>
            <a:pPr lvl="2"/>
            <a:r>
              <a:rPr lang="en-IN" dirty="0" smtClean="0"/>
              <a:t>Directors perform </a:t>
            </a:r>
            <a:r>
              <a:rPr lang="en-IN" dirty="0" smtClean="0"/>
              <a:t>a </a:t>
            </a:r>
            <a:r>
              <a:rPr lang="en-IN" dirty="0" smtClean="0"/>
              <a:t>duty of diligence and share a duty of loyalty</a:t>
            </a:r>
          </a:p>
          <a:p>
            <a:r>
              <a:rPr lang="en-IN" dirty="0" smtClean="0"/>
              <a:t>Accountability - Degree </a:t>
            </a:r>
            <a:r>
              <a:rPr lang="en-IN" dirty="0"/>
              <a:t>to which workplace decisions align with a firm’s goals and its compliance with ethical and legal considerations</a:t>
            </a:r>
          </a:p>
          <a:p>
            <a:endParaRPr lang="en-US" dirty="0"/>
          </a:p>
        </p:txBody>
      </p:sp>
      <p:sp>
        <p:nvSpPr>
          <p:cNvPr id="8" name="Slide Number Placeholder 7"/>
          <p:cNvSpPr>
            <a:spLocks noGrp="1"/>
          </p:cNvSpPr>
          <p:nvPr>
            <p:ph type="sldNum" sz="quarter" idx="12"/>
          </p:nvPr>
        </p:nvSpPr>
        <p:spPr/>
        <p:txBody>
          <a:bodyPr/>
          <a:lstStyle/>
          <a:p>
            <a:fld id="{2A7F9223-B69B-4AA9-B6C4-9B69EF94F2BD}" type="slidenum">
              <a:rPr lang="en-US" smtClean="0"/>
              <a:pPr/>
              <a:t>14</a:t>
            </a:fld>
            <a:endParaRPr lang="en-US" dirty="0"/>
          </a:p>
        </p:txBody>
      </p:sp>
    </p:spTree>
    <p:extLst>
      <p:ext uri="{BB962C8B-B14F-4D97-AF65-F5344CB8AC3E}">
        <p14:creationId xmlns:p14="http://schemas.microsoft.com/office/powerpoint/2010/main" val="1634453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Corporate Governance and </a:t>
            </a:r>
            <a:r>
              <a:rPr lang="en-US" sz="4000" dirty="0" smtClean="0"/>
              <a:t>Stakeholders </a:t>
            </a:r>
            <a:r>
              <a:rPr lang="en-US" sz="2000" dirty="0" smtClean="0"/>
              <a:t>(continued)</a:t>
            </a:r>
            <a:endParaRPr lang="en-IN" sz="2000" dirty="0"/>
          </a:p>
        </p:txBody>
      </p:sp>
      <p:sp>
        <p:nvSpPr>
          <p:cNvPr id="3" name="Content Placeholder 2"/>
          <p:cNvSpPr>
            <a:spLocks noGrp="1"/>
          </p:cNvSpPr>
          <p:nvPr>
            <p:ph idx="1"/>
          </p:nvPr>
        </p:nvSpPr>
        <p:spPr/>
        <p:txBody>
          <a:bodyPr>
            <a:noAutofit/>
          </a:bodyPr>
          <a:lstStyle/>
          <a:p>
            <a:r>
              <a:rPr lang="en-US" dirty="0"/>
              <a:t>Corporate governance establishes </a:t>
            </a:r>
            <a:r>
              <a:rPr lang="en-US" dirty="0" smtClean="0"/>
              <a:t>systems and processes for:</a:t>
            </a:r>
          </a:p>
          <a:p>
            <a:pPr lvl="1"/>
            <a:r>
              <a:rPr lang="en-US" dirty="0" smtClean="0"/>
              <a:t>Preventing </a:t>
            </a:r>
            <a:r>
              <a:rPr lang="en-US" dirty="0"/>
              <a:t>and detecting </a:t>
            </a:r>
            <a:r>
              <a:rPr lang="en-US" dirty="0" smtClean="0"/>
              <a:t>misconduct</a:t>
            </a:r>
          </a:p>
          <a:p>
            <a:pPr lvl="1"/>
            <a:r>
              <a:rPr lang="en-US" dirty="0" smtClean="0"/>
              <a:t>Investigating </a:t>
            </a:r>
            <a:r>
              <a:rPr lang="en-US" dirty="0"/>
              <a:t>and </a:t>
            </a:r>
            <a:r>
              <a:rPr lang="en-US" dirty="0" smtClean="0"/>
              <a:t>disciplining</a:t>
            </a:r>
            <a:endParaRPr lang="en-US" dirty="0"/>
          </a:p>
          <a:p>
            <a:pPr lvl="1"/>
            <a:r>
              <a:rPr lang="en-US" dirty="0" smtClean="0"/>
              <a:t>Recovery </a:t>
            </a:r>
            <a:r>
              <a:rPr lang="en-US" dirty="0"/>
              <a:t>and continuous </a:t>
            </a:r>
            <a:r>
              <a:rPr lang="en-US" dirty="0" smtClean="0"/>
              <a:t>improvement</a:t>
            </a:r>
          </a:p>
          <a:p>
            <a:r>
              <a:rPr lang="en-US" dirty="0"/>
              <a:t>The development of a stakeholder orientation should interface with the </a:t>
            </a:r>
            <a:r>
              <a:rPr lang="en-US" dirty="0" smtClean="0"/>
              <a:t>corporation’s governance structure</a:t>
            </a:r>
            <a:endParaRPr lang="en-IN" dirty="0"/>
          </a:p>
        </p:txBody>
      </p:sp>
      <p:sp>
        <p:nvSpPr>
          <p:cNvPr id="4" name="Slide Number Placeholder 3"/>
          <p:cNvSpPr>
            <a:spLocks noGrp="1"/>
          </p:cNvSpPr>
          <p:nvPr>
            <p:ph type="sldNum" sz="quarter" idx="12"/>
          </p:nvPr>
        </p:nvSpPr>
        <p:spPr/>
        <p:txBody>
          <a:bodyPr/>
          <a:lstStyle/>
          <a:p>
            <a:fld id="{520E3B54-D682-47CE-842E-22D33782B90E}" type="slidenum">
              <a:rPr lang="en-US" smtClean="0"/>
              <a:t>15</a:t>
            </a:fld>
            <a:endParaRPr lang="en-US"/>
          </a:p>
        </p:txBody>
      </p:sp>
    </p:spTree>
    <p:extLst>
      <p:ext uri="{BB962C8B-B14F-4D97-AF65-F5344CB8AC3E}">
        <p14:creationId xmlns:p14="http://schemas.microsoft.com/office/powerpoint/2010/main" val="2916285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Models of Corporate </a:t>
            </a:r>
            <a:r>
              <a:rPr lang="en-IN" dirty="0"/>
              <a:t>Governance</a:t>
            </a:r>
          </a:p>
        </p:txBody>
      </p:sp>
      <p:sp>
        <p:nvSpPr>
          <p:cNvPr id="5" name="Slide Number Placeholder 4"/>
          <p:cNvSpPr>
            <a:spLocks noGrp="1"/>
          </p:cNvSpPr>
          <p:nvPr>
            <p:ph type="sldNum" sz="quarter" idx="12"/>
          </p:nvPr>
        </p:nvSpPr>
        <p:spPr/>
        <p:txBody>
          <a:bodyPr/>
          <a:lstStyle/>
          <a:p>
            <a:fld id="{520E3B54-D682-47CE-842E-22D33782B90E}" type="slidenum">
              <a:rPr lang="en-US" smtClean="0"/>
              <a:t>16</a:t>
            </a:fld>
            <a:endParaRPr lang="en-US"/>
          </a:p>
        </p:txBody>
      </p:sp>
      <p:sp>
        <p:nvSpPr>
          <p:cNvPr id="3" name="Content Placeholder 2"/>
          <p:cNvSpPr>
            <a:spLocks noGrp="1"/>
          </p:cNvSpPr>
          <p:nvPr>
            <p:ph idx="1"/>
          </p:nvPr>
        </p:nvSpPr>
        <p:spPr/>
        <p:txBody>
          <a:bodyPr>
            <a:noAutofit/>
          </a:bodyPr>
          <a:lstStyle/>
          <a:p>
            <a:pPr lvl="0"/>
            <a:r>
              <a:rPr lang="en-IN" b="1" dirty="0"/>
              <a:t>Shareholder model</a:t>
            </a:r>
            <a:endParaRPr lang="en-IN" dirty="0"/>
          </a:p>
          <a:p>
            <a:pPr lvl="1"/>
            <a:r>
              <a:rPr lang="en-IN" dirty="0"/>
              <a:t>Goal </a:t>
            </a:r>
            <a:r>
              <a:rPr lang="en-IN" dirty="0" smtClean="0"/>
              <a:t>- Maximize </a:t>
            </a:r>
            <a:r>
              <a:rPr lang="en-IN" dirty="0"/>
              <a:t>wealth for investors and owners</a:t>
            </a:r>
          </a:p>
          <a:p>
            <a:pPr lvl="1"/>
            <a:r>
              <a:rPr lang="en-IN" dirty="0" smtClean="0"/>
              <a:t>Focuses on developing </a:t>
            </a:r>
            <a:r>
              <a:rPr lang="en-IN" dirty="0"/>
              <a:t>and </a:t>
            </a:r>
            <a:r>
              <a:rPr lang="en-IN" dirty="0" smtClean="0"/>
              <a:t>improving </a:t>
            </a:r>
            <a:r>
              <a:rPr lang="en-IN" dirty="0"/>
              <a:t>the formal system for maintaining performance accountability between top management </a:t>
            </a:r>
            <a:r>
              <a:rPr lang="en-IN" dirty="0" smtClean="0"/>
              <a:t>and </a:t>
            </a:r>
            <a:r>
              <a:rPr lang="en-IN" dirty="0" smtClean="0"/>
              <a:t>shareholders</a:t>
            </a:r>
            <a:endParaRPr lang="en-IN" dirty="0"/>
          </a:p>
          <a:p>
            <a:pPr lvl="0"/>
            <a:r>
              <a:rPr lang="en-IN" b="1" dirty="0"/>
              <a:t>Stakeholder model</a:t>
            </a:r>
            <a:endParaRPr lang="en-IN" dirty="0"/>
          </a:p>
          <a:p>
            <a:pPr lvl="1"/>
            <a:r>
              <a:rPr lang="en-IN" dirty="0"/>
              <a:t>Company is </a:t>
            </a:r>
            <a:r>
              <a:rPr lang="en-IN" dirty="0" smtClean="0"/>
              <a:t>answerable to its stakeholders</a:t>
            </a:r>
          </a:p>
          <a:p>
            <a:pPr lvl="1"/>
            <a:r>
              <a:rPr lang="en-IN" dirty="0" smtClean="0"/>
              <a:t>Promotes </a:t>
            </a:r>
            <a:r>
              <a:rPr lang="en-IN" dirty="0"/>
              <a:t>stakeholder welfare along with corporate needs and interests</a:t>
            </a:r>
          </a:p>
          <a:p>
            <a:endParaRPr lang="en-US" dirty="0"/>
          </a:p>
        </p:txBody>
      </p:sp>
    </p:spTree>
    <p:extLst>
      <p:ext uri="{BB962C8B-B14F-4D97-AF65-F5344CB8AC3E}">
        <p14:creationId xmlns:p14="http://schemas.microsoft.com/office/powerpoint/2010/main" val="565275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of Directors</a:t>
            </a:r>
            <a:endParaRPr lang="en-US" dirty="0"/>
          </a:p>
        </p:txBody>
      </p:sp>
      <p:sp>
        <p:nvSpPr>
          <p:cNvPr id="14" name="Subtitle 2"/>
          <p:cNvSpPr>
            <a:spLocks noGrp="1"/>
          </p:cNvSpPr>
          <p:nvPr>
            <p:ph idx="1"/>
          </p:nvPr>
        </p:nvSpPr>
        <p:spPr/>
        <p:txBody>
          <a:bodyPr>
            <a:noAutofit/>
          </a:bodyPr>
          <a:lstStyle/>
          <a:p>
            <a:r>
              <a:rPr lang="en-US" dirty="0" smtClean="0"/>
              <a:t>Responsible for the ethics of </a:t>
            </a:r>
            <a:r>
              <a:rPr lang="en-US" dirty="0"/>
              <a:t>a</a:t>
            </a:r>
            <a:r>
              <a:rPr lang="en-US" dirty="0" smtClean="0"/>
              <a:t> </a:t>
            </a:r>
            <a:r>
              <a:rPr lang="en-US" dirty="0" smtClean="0"/>
              <a:t>firm’s actions</a:t>
            </a:r>
          </a:p>
          <a:p>
            <a:pPr lvl="1"/>
            <a:r>
              <a:rPr lang="en-US" dirty="0" smtClean="0"/>
              <a:t>Have a fiduciary duty</a:t>
            </a:r>
          </a:p>
          <a:p>
            <a:r>
              <a:rPr lang="en-US" dirty="0" smtClean="0"/>
              <a:t>Assume </a:t>
            </a:r>
            <a:r>
              <a:rPr lang="en-US" dirty="0"/>
              <a:t>ultimate </a:t>
            </a:r>
            <a:r>
              <a:rPr lang="en-US" dirty="0" smtClean="0"/>
              <a:t>authority for </a:t>
            </a:r>
            <a:r>
              <a:rPr lang="en-US" dirty="0"/>
              <a:t>their organization’s effectiveness and subsequent performance</a:t>
            </a:r>
            <a:endParaRPr lang="en-US" dirty="0" smtClean="0"/>
          </a:p>
          <a:p>
            <a:r>
              <a:rPr lang="en-US" dirty="0" smtClean="0"/>
              <a:t>Governed by the amendments of the </a:t>
            </a:r>
            <a:r>
              <a:rPr lang="en-IN" dirty="0" smtClean="0"/>
              <a:t>Federal </a:t>
            </a:r>
            <a:r>
              <a:rPr lang="en-IN" dirty="0"/>
              <a:t>Sentencing Guidelines for </a:t>
            </a:r>
            <a:r>
              <a:rPr lang="en-IN" dirty="0" smtClean="0"/>
              <a:t>Organizations (FSGO) </a:t>
            </a:r>
          </a:p>
        </p:txBody>
      </p:sp>
      <p:sp>
        <p:nvSpPr>
          <p:cNvPr id="8" name="Slide Number Placeholder 7"/>
          <p:cNvSpPr>
            <a:spLocks noGrp="1"/>
          </p:cNvSpPr>
          <p:nvPr>
            <p:ph type="sldNum" sz="quarter" idx="12"/>
          </p:nvPr>
        </p:nvSpPr>
        <p:spPr/>
        <p:txBody>
          <a:bodyPr/>
          <a:lstStyle/>
          <a:p>
            <a:fld id="{2A7F9223-B69B-4AA9-B6C4-9B69EF94F2BD}" type="slidenum">
              <a:rPr lang="en-US" smtClean="0"/>
              <a:pPr/>
              <a:t>17</a:t>
            </a:fld>
            <a:endParaRPr lang="en-US" dirty="0"/>
          </a:p>
        </p:txBody>
      </p:sp>
    </p:spTree>
    <p:extLst>
      <p:ext uri="{BB962C8B-B14F-4D97-AF65-F5344CB8AC3E}">
        <p14:creationId xmlns:p14="http://schemas.microsoft.com/office/powerpoint/2010/main" val="31284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400" dirty="0"/>
              <a:t>Demand for </a:t>
            </a:r>
            <a:r>
              <a:rPr lang="en-IN" sz="3400" dirty="0" smtClean="0"/>
              <a:t>Accountability and Transparency</a:t>
            </a:r>
            <a:endParaRPr lang="en-IN" sz="3400" dirty="0"/>
          </a:p>
        </p:txBody>
      </p:sp>
      <p:sp>
        <p:nvSpPr>
          <p:cNvPr id="14" name="Subtitle 2"/>
          <p:cNvSpPr>
            <a:spLocks noGrp="1"/>
          </p:cNvSpPr>
          <p:nvPr>
            <p:ph idx="1"/>
          </p:nvPr>
        </p:nvSpPr>
        <p:spPr/>
        <p:txBody>
          <a:bodyPr>
            <a:noAutofit/>
          </a:bodyPr>
          <a:lstStyle/>
          <a:p>
            <a:r>
              <a:rPr lang="en-US" dirty="0"/>
              <a:t>Directors today are increasingly chosen for their expertise, competence</a:t>
            </a:r>
            <a:r>
              <a:rPr lang="en-US" dirty="0" smtClean="0"/>
              <a:t>, and </a:t>
            </a:r>
            <a:r>
              <a:rPr lang="en-US" dirty="0"/>
              <a:t>ability to bring diverse perspectives to strategic </a:t>
            </a:r>
            <a:r>
              <a:rPr lang="en-US" dirty="0" smtClean="0"/>
              <a:t>discussions</a:t>
            </a:r>
          </a:p>
          <a:p>
            <a:pPr lvl="1"/>
            <a:r>
              <a:rPr lang="en-IN" dirty="0" smtClean="0"/>
              <a:t>Outside </a:t>
            </a:r>
            <a:r>
              <a:rPr lang="en-IN" dirty="0"/>
              <a:t>directors are hired as they do not have vested </a:t>
            </a:r>
            <a:r>
              <a:rPr lang="en-IN" dirty="0" smtClean="0"/>
              <a:t>interests</a:t>
            </a:r>
          </a:p>
          <a:p>
            <a:pPr lvl="1"/>
            <a:r>
              <a:rPr lang="en-IN" dirty="0" smtClean="0"/>
              <a:t>The concept of interlocking directorate is not illegal unless it involves a direct competitor</a:t>
            </a:r>
            <a:endParaRPr lang="en-IN" dirty="0"/>
          </a:p>
          <a:p>
            <a:pPr lvl="2"/>
            <a:r>
              <a:rPr lang="en-IN" b="1" dirty="0"/>
              <a:t>Interlocking directorate</a:t>
            </a:r>
            <a:r>
              <a:rPr lang="en-IN" dirty="0"/>
              <a:t>: Board members linked to more than one company</a:t>
            </a:r>
            <a:endParaRPr lang="en-US" dirty="0"/>
          </a:p>
        </p:txBody>
      </p:sp>
      <p:sp>
        <p:nvSpPr>
          <p:cNvPr id="8" name="Slide Number Placeholder 7"/>
          <p:cNvSpPr>
            <a:spLocks noGrp="1"/>
          </p:cNvSpPr>
          <p:nvPr>
            <p:ph type="sldNum" sz="quarter" idx="12"/>
          </p:nvPr>
        </p:nvSpPr>
        <p:spPr/>
        <p:txBody>
          <a:bodyPr/>
          <a:lstStyle/>
          <a:p>
            <a:fld id="{2A7F9223-B69B-4AA9-B6C4-9B69EF94F2BD}" type="slidenum">
              <a:rPr lang="en-US" smtClean="0"/>
              <a:pPr/>
              <a:t>18</a:t>
            </a:fld>
            <a:endParaRPr lang="en-US" dirty="0"/>
          </a:p>
        </p:txBody>
      </p:sp>
    </p:spTree>
    <p:extLst>
      <p:ext uri="{BB962C8B-B14F-4D97-AF65-F5344CB8AC3E}">
        <p14:creationId xmlns:p14="http://schemas.microsoft.com/office/powerpoint/2010/main" val="875520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Compensation</a:t>
            </a:r>
            <a:endParaRPr lang="en-US" dirty="0"/>
          </a:p>
        </p:txBody>
      </p:sp>
      <p:sp>
        <p:nvSpPr>
          <p:cNvPr id="13" name="Subtitle 2"/>
          <p:cNvSpPr>
            <a:spLocks noGrp="1"/>
          </p:cNvSpPr>
          <p:nvPr>
            <p:ph idx="1"/>
          </p:nvPr>
        </p:nvSpPr>
        <p:spPr/>
        <p:txBody>
          <a:bodyPr/>
          <a:lstStyle/>
          <a:p>
            <a:r>
              <a:rPr lang="en-US" dirty="0" smtClean="0"/>
              <a:t>Compensation paid to top executives of the company</a:t>
            </a:r>
          </a:p>
          <a:p>
            <a:r>
              <a:rPr lang="en-US" dirty="0" smtClean="0"/>
              <a:t>Ratio between the salaries of the highest-paid executives and the median employee wage should be less</a:t>
            </a:r>
          </a:p>
          <a:p>
            <a:pPr lvl="1"/>
            <a:r>
              <a:rPr lang="en-US" dirty="0" smtClean="0"/>
              <a:t>Stakeholders support </a:t>
            </a:r>
            <a:r>
              <a:rPr lang="en-IN" dirty="0"/>
              <a:t>high </a:t>
            </a:r>
            <a:r>
              <a:rPr lang="en-IN" dirty="0" smtClean="0"/>
              <a:t>level of compensation </a:t>
            </a:r>
            <a:r>
              <a:rPr lang="en-IN" dirty="0"/>
              <a:t>only when </a:t>
            </a:r>
            <a:r>
              <a:rPr lang="en-IN" dirty="0" smtClean="0"/>
              <a:t>it is linked </a:t>
            </a:r>
            <a:r>
              <a:rPr lang="en-IN" dirty="0"/>
              <a:t>to strong company performance</a:t>
            </a:r>
            <a:endParaRPr lang="en-US" dirty="0"/>
          </a:p>
        </p:txBody>
      </p:sp>
      <p:sp>
        <p:nvSpPr>
          <p:cNvPr id="8" name="Slide Number Placeholder 7"/>
          <p:cNvSpPr>
            <a:spLocks noGrp="1"/>
          </p:cNvSpPr>
          <p:nvPr>
            <p:ph type="sldNum" sz="quarter" idx="12"/>
          </p:nvPr>
        </p:nvSpPr>
        <p:spPr/>
        <p:txBody>
          <a:bodyPr/>
          <a:lstStyle/>
          <a:p>
            <a:fld id="{2A7F9223-B69B-4AA9-B6C4-9B69EF94F2BD}" type="slidenum">
              <a:rPr lang="en-US" smtClean="0"/>
              <a:pPr/>
              <a:t>19</a:t>
            </a:fld>
            <a:endParaRPr lang="en-US" dirty="0"/>
          </a:p>
        </p:txBody>
      </p:sp>
    </p:spTree>
    <p:extLst>
      <p:ext uri="{BB962C8B-B14F-4D97-AF65-F5344CB8AC3E}">
        <p14:creationId xmlns:p14="http://schemas.microsoft.com/office/powerpoint/2010/main" val="1826430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Learning Objectives</a:t>
            </a:r>
            <a:endParaRPr lang="en-IN" dirty="0"/>
          </a:p>
        </p:txBody>
      </p:sp>
      <p:sp>
        <p:nvSpPr>
          <p:cNvPr id="3" name="Content Placeholder 2"/>
          <p:cNvSpPr>
            <a:spLocks noGrp="1"/>
          </p:cNvSpPr>
          <p:nvPr>
            <p:ph idx="1"/>
          </p:nvPr>
        </p:nvSpPr>
        <p:spPr/>
        <p:txBody>
          <a:bodyPr>
            <a:noAutofit/>
          </a:bodyPr>
          <a:lstStyle/>
          <a:p>
            <a:r>
              <a:rPr lang="en-IN" dirty="0"/>
              <a:t>Identify stakeholders’ roles in </a:t>
            </a:r>
            <a:r>
              <a:rPr lang="en-IN" dirty="0" smtClean="0"/>
              <a:t>business ethics</a:t>
            </a:r>
            <a:endParaRPr lang="en-IN" dirty="0"/>
          </a:p>
          <a:p>
            <a:r>
              <a:rPr lang="en-IN" dirty="0" smtClean="0"/>
              <a:t>Define </a:t>
            </a:r>
            <a:r>
              <a:rPr lang="en-IN" dirty="0"/>
              <a:t>social responsibility</a:t>
            </a:r>
          </a:p>
          <a:p>
            <a:r>
              <a:rPr lang="en-IN" dirty="0" smtClean="0"/>
              <a:t>Examine </a:t>
            </a:r>
            <a:r>
              <a:rPr lang="en-IN" dirty="0"/>
              <a:t>the relationship </a:t>
            </a:r>
            <a:r>
              <a:rPr lang="en-IN" dirty="0" smtClean="0"/>
              <a:t>between stakeholder </a:t>
            </a:r>
            <a:r>
              <a:rPr lang="en-IN" dirty="0"/>
              <a:t>orientation and </a:t>
            </a:r>
            <a:r>
              <a:rPr lang="en-IN" dirty="0" smtClean="0"/>
              <a:t>social responsibility</a:t>
            </a:r>
            <a:endParaRPr lang="en-IN" dirty="0"/>
          </a:p>
          <a:p>
            <a:r>
              <a:rPr lang="en-IN" dirty="0" smtClean="0"/>
              <a:t>Delineate </a:t>
            </a:r>
            <a:r>
              <a:rPr lang="en-IN" dirty="0"/>
              <a:t>a stakeholder orientation </a:t>
            </a:r>
            <a:r>
              <a:rPr lang="en-IN" dirty="0" smtClean="0"/>
              <a:t>in creating </a:t>
            </a:r>
            <a:r>
              <a:rPr lang="en-IN" dirty="0"/>
              <a:t>corporate social </a:t>
            </a:r>
            <a:r>
              <a:rPr lang="en-IN" dirty="0" smtClean="0"/>
              <a:t>responsibility</a:t>
            </a:r>
            <a:endParaRPr lang="en-IN" dirty="0"/>
          </a:p>
        </p:txBody>
      </p:sp>
      <p:sp>
        <p:nvSpPr>
          <p:cNvPr id="4" name="Slide Number Placeholder 3"/>
          <p:cNvSpPr>
            <a:spLocks noGrp="1"/>
          </p:cNvSpPr>
          <p:nvPr>
            <p:ph type="sldNum" sz="quarter" idx="12"/>
          </p:nvPr>
        </p:nvSpPr>
        <p:spPr/>
        <p:txBody>
          <a:bodyPr/>
          <a:lstStyle/>
          <a:p>
            <a:fld id="{520E3B54-D682-47CE-842E-22D33782B90E}" type="slidenum">
              <a:rPr lang="en-US" smtClean="0"/>
              <a:t>2</a:t>
            </a:fld>
            <a:endParaRPr lang="en-US"/>
          </a:p>
        </p:txBody>
      </p:sp>
    </p:spTree>
    <p:extLst>
      <p:ext uri="{BB962C8B-B14F-4D97-AF65-F5344CB8AC3E}">
        <p14:creationId xmlns:p14="http://schemas.microsoft.com/office/powerpoint/2010/main" val="194857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smtClean="0"/>
              <a:t>Steps to Implementing a Stakeholder </a:t>
            </a:r>
            <a:r>
              <a:rPr lang="en-IN" sz="3200" dirty="0"/>
              <a:t>P</a:t>
            </a:r>
            <a:r>
              <a:rPr lang="en-IN" sz="3200" dirty="0" smtClean="0"/>
              <a:t>erspective</a:t>
            </a:r>
            <a:endParaRPr lang="en-IN" sz="3200" dirty="0"/>
          </a:p>
        </p:txBody>
      </p:sp>
      <p:graphicFrame>
        <p:nvGraphicFramePr>
          <p:cNvPr id="4" name="Content Placeholder 3" descr="The slide contains 5 rectangular boxes with curved edges, placed one below the other. All the boxes, except for the last one, are connected by downward-pointing arrows. The arrows do not contain any text. The first box is labeled assessing the corporate culture. The second box is labeled identifying stakeholder groups and issues. The third box is labeled assessing organizational commitment to social responsibility. The fourth box is labeled identifying resources and determining urgency. The fifth box is labeled gaining stakeholder feedback." title="Steps to Implementing a Stakeholder Perspective"/>
          <p:cNvGraphicFramePr>
            <a:graphicFrameLocks noGrp="1"/>
          </p:cNvGraphicFramePr>
          <p:nvPr>
            <p:ph idx="1"/>
            <p:extLst>
              <p:ext uri="{D42A27DB-BD31-4B8C-83A1-F6EECF244321}">
                <p14:modId xmlns:p14="http://schemas.microsoft.com/office/powerpoint/2010/main" val="1340523664"/>
              </p:ext>
            </p:extLst>
          </p:nvPr>
        </p:nvGraphicFramePr>
        <p:xfrm>
          <a:off x="583232" y="1733550"/>
          <a:ext cx="7821090" cy="4711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520E3B54-D682-47CE-842E-22D33782B90E}" type="slidenum">
              <a:rPr lang="en-US" smtClean="0"/>
              <a:t>20</a:t>
            </a:fld>
            <a:endParaRPr lang="en-US"/>
          </a:p>
        </p:txBody>
      </p:sp>
    </p:spTree>
    <p:extLst>
      <p:ext uri="{BB962C8B-B14F-4D97-AF65-F5344CB8AC3E}">
        <p14:creationId xmlns:p14="http://schemas.microsoft.com/office/powerpoint/2010/main" val="4208343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Learning </a:t>
            </a:r>
            <a:r>
              <a:rPr lang="en-IN" dirty="0" smtClean="0"/>
              <a:t>Objectives </a:t>
            </a:r>
            <a:r>
              <a:rPr lang="en-IN" sz="2000" dirty="0" smtClean="0"/>
              <a:t>(continued)</a:t>
            </a:r>
            <a:endParaRPr lang="en-IN" sz="2000" dirty="0"/>
          </a:p>
        </p:txBody>
      </p:sp>
      <p:sp>
        <p:nvSpPr>
          <p:cNvPr id="3" name="Content Placeholder 2"/>
          <p:cNvSpPr>
            <a:spLocks noGrp="1"/>
          </p:cNvSpPr>
          <p:nvPr>
            <p:ph idx="1"/>
          </p:nvPr>
        </p:nvSpPr>
        <p:spPr/>
        <p:txBody>
          <a:bodyPr/>
          <a:lstStyle/>
          <a:p>
            <a:r>
              <a:rPr lang="en-IN" dirty="0"/>
              <a:t>Explore the role of corporate governance in structuring ethics and social responsibility in business</a:t>
            </a:r>
          </a:p>
          <a:p>
            <a:r>
              <a:rPr lang="en-IN" dirty="0"/>
              <a:t>List the steps involved in implementing a stakeholder perspective in social responsibility and business ethics</a:t>
            </a:r>
          </a:p>
          <a:p>
            <a:endParaRPr lang="en-IN" dirty="0"/>
          </a:p>
        </p:txBody>
      </p:sp>
      <p:sp>
        <p:nvSpPr>
          <p:cNvPr id="4" name="Slide Number Placeholder 3"/>
          <p:cNvSpPr>
            <a:spLocks noGrp="1"/>
          </p:cNvSpPr>
          <p:nvPr>
            <p:ph type="sldNum" sz="quarter" idx="12"/>
          </p:nvPr>
        </p:nvSpPr>
        <p:spPr/>
        <p:txBody>
          <a:bodyPr/>
          <a:lstStyle/>
          <a:p>
            <a:fld id="{520E3B54-D682-47CE-842E-22D33782B90E}" type="slidenum">
              <a:rPr lang="en-US" smtClean="0"/>
              <a:t>3</a:t>
            </a:fld>
            <a:endParaRPr lang="en-US"/>
          </a:p>
        </p:txBody>
      </p:sp>
    </p:spTree>
    <p:extLst>
      <p:ext uri="{BB962C8B-B14F-4D97-AF65-F5344CB8AC3E}">
        <p14:creationId xmlns:p14="http://schemas.microsoft.com/office/powerpoint/2010/main" val="4008642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 and Business</a:t>
            </a:r>
            <a:endParaRPr lang="en-US" dirty="0"/>
          </a:p>
        </p:txBody>
      </p:sp>
      <p:sp>
        <p:nvSpPr>
          <p:cNvPr id="13" name="Subtitle 2"/>
          <p:cNvSpPr>
            <a:spLocks noGrp="1"/>
          </p:cNvSpPr>
          <p:nvPr>
            <p:ph idx="1"/>
          </p:nvPr>
        </p:nvSpPr>
        <p:spPr>
          <a:xfrm>
            <a:off x="484710" y="1655760"/>
            <a:ext cx="8202090" cy="4821240"/>
          </a:xfrm>
        </p:spPr>
        <p:txBody>
          <a:bodyPr>
            <a:noAutofit/>
          </a:bodyPr>
          <a:lstStyle/>
          <a:p>
            <a:r>
              <a:rPr lang="en-IN" dirty="0" smtClean="0"/>
              <a:t>Relationships are associated </a:t>
            </a:r>
            <a:r>
              <a:rPr lang="en-IN" dirty="0"/>
              <a:t>with </a:t>
            </a:r>
            <a:r>
              <a:rPr lang="en-IN" dirty="0" smtClean="0"/>
              <a:t>both organizational </a:t>
            </a:r>
            <a:r>
              <a:rPr lang="en-IN" dirty="0"/>
              <a:t>success </a:t>
            </a:r>
            <a:r>
              <a:rPr lang="en-IN" dirty="0" smtClean="0"/>
              <a:t>and misconduct</a:t>
            </a:r>
          </a:p>
          <a:p>
            <a:pPr lvl="1"/>
            <a:r>
              <a:rPr lang="en-IN" dirty="0" smtClean="0"/>
              <a:t>Businesses exist </a:t>
            </a:r>
            <a:r>
              <a:rPr lang="en-IN" dirty="0" smtClean="0"/>
              <a:t>because of</a:t>
            </a:r>
            <a:r>
              <a:rPr lang="en-IN" dirty="0" smtClean="0"/>
              <a:t> </a:t>
            </a:r>
            <a:r>
              <a:rPr lang="en-IN" dirty="0" smtClean="0"/>
              <a:t>organizational relationships between employees, customers, shareholders, and the community</a:t>
            </a:r>
          </a:p>
          <a:p>
            <a:r>
              <a:rPr lang="en-IN" dirty="0" smtClean="0"/>
              <a:t>Stakeholder framework </a:t>
            </a:r>
            <a:r>
              <a:rPr lang="en-IN" dirty="0" smtClean="0"/>
              <a:t>identifies the </a:t>
            </a:r>
            <a:r>
              <a:rPr lang="en-IN" dirty="0"/>
              <a:t>internal </a:t>
            </a:r>
            <a:r>
              <a:rPr lang="en-IN" dirty="0" smtClean="0"/>
              <a:t>and </a:t>
            </a:r>
            <a:r>
              <a:rPr lang="en-IN" dirty="0"/>
              <a:t>external stakeholders </a:t>
            </a:r>
            <a:r>
              <a:rPr lang="en-IN" dirty="0" smtClean="0"/>
              <a:t>who </a:t>
            </a:r>
            <a:r>
              <a:rPr lang="en-IN" dirty="0"/>
              <a:t>agree, collaborate, and engage in confrontations </a:t>
            </a:r>
            <a:r>
              <a:rPr lang="en-IN" dirty="0" smtClean="0"/>
              <a:t>on ethical issues</a:t>
            </a:r>
          </a:p>
          <a:p>
            <a:pPr lvl="1"/>
            <a:r>
              <a:rPr lang="en-US" dirty="0" smtClean="0"/>
              <a:t>Allows organizations </a:t>
            </a:r>
            <a:r>
              <a:rPr lang="en-US" dirty="0"/>
              <a:t>to identify, monitor, and respond to the </a:t>
            </a:r>
            <a:r>
              <a:rPr lang="en-US" dirty="0" smtClean="0"/>
              <a:t>needs and </a:t>
            </a:r>
            <a:r>
              <a:rPr lang="en-US" dirty="0"/>
              <a:t>expectations </a:t>
            </a:r>
            <a:r>
              <a:rPr lang="en-US" dirty="0" smtClean="0"/>
              <a:t>of stakeholder </a:t>
            </a:r>
            <a:r>
              <a:rPr lang="en-US" dirty="0"/>
              <a:t>groups</a:t>
            </a:r>
            <a:endParaRPr lang="en-IN" dirty="0"/>
          </a:p>
        </p:txBody>
      </p:sp>
      <p:sp>
        <p:nvSpPr>
          <p:cNvPr id="8" name="Slide Number Placeholder 7"/>
          <p:cNvSpPr>
            <a:spLocks noGrp="1"/>
          </p:cNvSpPr>
          <p:nvPr>
            <p:ph type="sldNum" sz="quarter" idx="12"/>
          </p:nvPr>
        </p:nvSpPr>
        <p:spPr/>
        <p:txBody>
          <a:bodyPr/>
          <a:lstStyle/>
          <a:p>
            <a:fld id="{2A7F9223-B69B-4AA9-B6C4-9B69EF94F2BD}" type="slidenum">
              <a:rPr lang="en-US" smtClean="0"/>
              <a:pPr/>
              <a:t>4</a:t>
            </a:fld>
            <a:endParaRPr lang="en-US" dirty="0"/>
          </a:p>
        </p:txBody>
      </p:sp>
    </p:spTree>
    <p:extLst>
      <p:ext uri="{BB962C8B-B14F-4D97-AF65-F5344CB8AC3E}">
        <p14:creationId xmlns:p14="http://schemas.microsoft.com/office/powerpoint/2010/main" val="881209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Stakeholders</a:t>
            </a:r>
            <a:endParaRPr lang="en-IN" dirty="0"/>
          </a:p>
        </p:txBody>
      </p:sp>
      <p:sp>
        <p:nvSpPr>
          <p:cNvPr id="3" name="Content Placeholder 2"/>
          <p:cNvSpPr>
            <a:spLocks noGrp="1"/>
          </p:cNvSpPr>
          <p:nvPr>
            <p:ph idx="1"/>
          </p:nvPr>
        </p:nvSpPr>
        <p:spPr/>
        <p:txBody>
          <a:bodyPr>
            <a:normAutofit lnSpcReduction="10000"/>
          </a:bodyPr>
          <a:lstStyle/>
          <a:p>
            <a:r>
              <a:rPr lang="en-IN" dirty="0" smtClean="0"/>
              <a:t>People who have a stake or claim in some aspect of </a:t>
            </a:r>
            <a:r>
              <a:rPr lang="en-IN" dirty="0"/>
              <a:t>a company’s </a:t>
            </a:r>
            <a:r>
              <a:rPr lang="en-IN" dirty="0" smtClean="0"/>
              <a:t>operations</a:t>
            </a:r>
            <a:r>
              <a:rPr lang="en-IN" dirty="0"/>
              <a:t>, markets, </a:t>
            </a:r>
            <a:r>
              <a:rPr lang="en-IN" dirty="0" smtClean="0"/>
              <a:t>and industry</a:t>
            </a:r>
          </a:p>
          <a:p>
            <a:r>
              <a:rPr lang="en-US" dirty="0"/>
              <a:t>A</a:t>
            </a:r>
            <a:r>
              <a:rPr lang="en-US" dirty="0" smtClean="0"/>
              <a:t>pproaches </a:t>
            </a:r>
            <a:r>
              <a:rPr lang="en-US" dirty="0"/>
              <a:t>to stakeholder </a:t>
            </a:r>
            <a:r>
              <a:rPr lang="en-US" dirty="0" smtClean="0"/>
              <a:t>theory</a:t>
            </a:r>
            <a:endParaRPr lang="en-US" dirty="0"/>
          </a:p>
          <a:p>
            <a:pPr lvl="1"/>
            <a:r>
              <a:rPr lang="en-US" dirty="0" smtClean="0"/>
              <a:t>Normative - </a:t>
            </a:r>
            <a:r>
              <a:rPr lang="en-IN" dirty="0" smtClean="0"/>
              <a:t>Sets forth </a:t>
            </a:r>
            <a:r>
              <a:rPr lang="en-IN" dirty="0"/>
              <a:t>ethical guidelines that dictate </a:t>
            </a:r>
            <a:r>
              <a:rPr lang="en-IN" dirty="0" smtClean="0"/>
              <a:t>how firms </a:t>
            </a:r>
            <a:r>
              <a:rPr lang="en-IN" dirty="0"/>
              <a:t>should treat stakeholders</a:t>
            </a:r>
            <a:endParaRPr lang="en-US" dirty="0" smtClean="0"/>
          </a:p>
          <a:p>
            <a:pPr lvl="1"/>
            <a:r>
              <a:rPr lang="en-US" dirty="0" smtClean="0"/>
              <a:t>Descriptive - </a:t>
            </a:r>
            <a:r>
              <a:rPr lang="en-IN" dirty="0" smtClean="0"/>
              <a:t>Focuses </a:t>
            </a:r>
            <a:r>
              <a:rPr lang="en-IN" dirty="0"/>
              <a:t>on the actual </a:t>
            </a:r>
            <a:r>
              <a:rPr lang="en-IN" dirty="0" smtClean="0"/>
              <a:t>behavior of </a:t>
            </a:r>
            <a:r>
              <a:rPr lang="en-IN" dirty="0"/>
              <a:t>a</a:t>
            </a:r>
            <a:r>
              <a:rPr lang="en-IN" dirty="0" smtClean="0"/>
              <a:t> </a:t>
            </a:r>
            <a:r>
              <a:rPr lang="en-IN" dirty="0"/>
              <a:t>firm and </a:t>
            </a:r>
            <a:r>
              <a:rPr lang="en-IN" dirty="0" smtClean="0"/>
              <a:t>addresses </a:t>
            </a:r>
            <a:r>
              <a:rPr lang="en-IN" dirty="0"/>
              <a:t>how decisions and strategies are made for </a:t>
            </a:r>
            <a:r>
              <a:rPr lang="en-IN" dirty="0" smtClean="0"/>
              <a:t>stakeholder relationships</a:t>
            </a:r>
            <a:endParaRPr lang="en-US" dirty="0" smtClean="0"/>
          </a:p>
          <a:p>
            <a:pPr lvl="1"/>
            <a:r>
              <a:rPr lang="en-US" dirty="0" smtClean="0"/>
              <a:t>Instrumental - </a:t>
            </a:r>
            <a:r>
              <a:rPr lang="en-US" dirty="0"/>
              <a:t>Describes what happens if a firm behaves in a particular way</a:t>
            </a:r>
          </a:p>
        </p:txBody>
      </p:sp>
      <p:sp>
        <p:nvSpPr>
          <p:cNvPr id="4" name="Slide Number Placeholder 3"/>
          <p:cNvSpPr>
            <a:spLocks noGrp="1"/>
          </p:cNvSpPr>
          <p:nvPr>
            <p:ph type="sldNum" sz="quarter" idx="12"/>
          </p:nvPr>
        </p:nvSpPr>
        <p:spPr/>
        <p:txBody>
          <a:bodyPr/>
          <a:lstStyle/>
          <a:p>
            <a:fld id="{520E3B54-D682-47CE-842E-22D33782B90E}" type="slidenum">
              <a:rPr lang="en-US" smtClean="0"/>
              <a:t>5</a:t>
            </a:fld>
            <a:endParaRPr lang="en-US"/>
          </a:p>
        </p:txBody>
      </p:sp>
    </p:spTree>
    <p:extLst>
      <p:ext uri="{BB962C8B-B14F-4D97-AF65-F5344CB8AC3E}">
        <p14:creationId xmlns:p14="http://schemas.microsoft.com/office/powerpoint/2010/main" val="3682084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Role of Stakeholders</a:t>
            </a:r>
            <a:endParaRPr lang="en-IN" sz="2000" dirty="0"/>
          </a:p>
        </p:txBody>
      </p:sp>
      <p:sp>
        <p:nvSpPr>
          <p:cNvPr id="3" name="Content Placeholder 2"/>
          <p:cNvSpPr>
            <a:spLocks noGrp="1"/>
          </p:cNvSpPr>
          <p:nvPr>
            <p:ph idx="1"/>
          </p:nvPr>
        </p:nvSpPr>
        <p:spPr/>
        <p:txBody>
          <a:bodyPr>
            <a:normAutofit/>
          </a:bodyPr>
          <a:lstStyle/>
          <a:p>
            <a:r>
              <a:rPr lang="en-US" dirty="0" smtClean="0"/>
              <a:t>Foster decision making</a:t>
            </a:r>
          </a:p>
          <a:p>
            <a:pPr lvl="1"/>
            <a:r>
              <a:rPr lang="en-US" dirty="0" smtClean="0"/>
              <a:t>The level </a:t>
            </a:r>
            <a:r>
              <a:rPr lang="en-US" dirty="0"/>
              <a:t>of social responsibility </a:t>
            </a:r>
            <a:r>
              <a:rPr lang="en-US" dirty="0" smtClean="0"/>
              <a:t>of an </a:t>
            </a:r>
            <a:r>
              <a:rPr lang="en-US" dirty="0"/>
              <a:t>organization </a:t>
            </a:r>
            <a:r>
              <a:rPr lang="en-US" dirty="0" smtClean="0"/>
              <a:t>can be assessed by </a:t>
            </a:r>
            <a:r>
              <a:rPr lang="en-US" dirty="0"/>
              <a:t>scrutinizing its effects on the issues </a:t>
            </a:r>
            <a:r>
              <a:rPr lang="en-US" dirty="0" smtClean="0"/>
              <a:t>of concern </a:t>
            </a:r>
            <a:r>
              <a:rPr lang="en-US" dirty="0"/>
              <a:t>to its stakeholders</a:t>
            </a:r>
            <a:endParaRPr lang="en-US" dirty="0" smtClean="0"/>
          </a:p>
          <a:p>
            <a:r>
              <a:rPr lang="en-US" dirty="0" smtClean="0"/>
              <a:t>Provide resources that are critical to a firm’s long-term success</a:t>
            </a:r>
            <a:endParaRPr lang="en-US" dirty="0"/>
          </a:p>
        </p:txBody>
      </p:sp>
      <p:sp>
        <p:nvSpPr>
          <p:cNvPr id="4" name="Slide Number Placeholder 3"/>
          <p:cNvSpPr>
            <a:spLocks noGrp="1"/>
          </p:cNvSpPr>
          <p:nvPr>
            <p:ph type="sldNum" sz="quarter" idx="12"/>
          </p:nvPr>
        </p:nvSpPr>
        <p:spPr/>
        <p:txBody>
          <a:bodyPr/>
          <a:lstStyle/>
          <a:p>
            <a:fld id="{520E3B54-D682-47CE-842E-22D33782B90E}" type="slidenum">
              <a:rPr lang="en-US" smtClean="0"/>
              <a:t>6</a:t>
            </a:fld>
            <a:endParaRPr lang="en-US"/>
          </a:p>
        </p:txBody>
      </p:sp>
    </p:spTree>
    <p:extLst>
      <p:ext uri="{BB962C8B-B14F-4D97-AF65-F5344CB8AC3E}">
        <p14:creationId xmlns:p14="http://schemas.microsoft.com/office/powerpoint/2010/main" val="3414618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Stakeholders</a:t>
            </a:r>
            <a:endParaRPr lang="en-US" dirty="0"/>
          </a:p>
        </p:txBody>
      </p:sp>
      <p:graphicFrame>
        <p:nvGraphicFramePr>
          <p:cNvPr id="7" name="Content Placeholder 6" descr="There are two small rectangular boxes with rounded edges partially overlapping two large rectangular boxes with sharp edges. The pairs of small and large boxes are placed one below the other. The content in the large box explains the term provided in the small box. &#10;Within the first pair of boxes, the small box is labeled primary stakeholders. The following content is listed in the large box:&#10;• People whose support and resources are needed for a firm’s survival&#10;• Include employees, customers, and shareholders&#10;Within the second pair of boxes, the small box is labeled secondary stakeholders. The following content is listed in the large box:&#10;• Do not engage directly in transactions with a company&#10;• Not essential to a firm’s survival&#10;• Include the media and trade associations&#10;" title="Types of Stakeholders"/>
          <p:cNvGraphicFramePr>
            <a:graphicFrameLocks noGrp="1"/>
          </p:cNvGraphicFramePr>
          <p:nvPr>
            <p:ph idx="1"/>
            <p:extLst>
              <p:ext uri="{D42A27DB-BD31-4B8C-83A1-F6EECF244321}">
                <p14:modId xmlns:p14="http://schemas.microsoft.com/office/powerpoint/2010/main" val="389533535"/>
              </p:ext>
            </p:extLst>
          </p:nvPr>
        </p:nvGraphicFramePr>
        <p:xfrm>
          <a:off x="484710" y="1676400"/>
          <a:ext cx="8278290" cy="4596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p:cNvSpPr>
            <a:spLocks noGrp="1"/>
          </p:cNvSpPr>
          <p:nvPr>
            <p:ph type="sldNum" sz="quarter" idx="12"/>
          </p:nvPr>
        </p:nvSpPr>
        <p:spPr/>
        <p:txBody>
          <a:bodyPr/>
          <a:lstStyle/>
          <a:p>
            <a:fld id="{2A7F9223-B69B-4AA9-B6C4-9B69EF94F2BD}" type="slidenum">
              <a:rPr lang="en-US" smtClean="0"/>
              <a:pPr/>
              <a:t>7</a:t>
            </a:fld>
            <a:endParaRPr lang="en-US" dirty="0"/>
          </a:p>
        </p:txBody>
      </p:sp>
    </p:spTree>
    <p:extLst>
      <p:ext uri="{BB962C8B-B14F-4D97-AF65-F5344CB8AC3E}">
        <p14:creationId xmlns:p14="http://schemas.microsoft.com/office/powerpoint/2010/main" val="3819989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a:t>Figure 2.2 - Interactions between a Company and Its Primary and Secondary Stakeholders</a:t>
            </a:r>
          </a:p>
        </p:txBody>
      </p:sp>
      <p:pic>
        <p:nvPicPr>
          <p:cNvPr id="10" name="Content Placeholder 9" descr="The image shows a rectangle in the center labeled company. Six ovals surround and partially overlap the rectangle. Arrows originate from each of the ovals and point to the rectangle. In clockwise order, the ovals are labeled employees, shareholders, suppliers, community, government regulatory agencies, and customers. There are double-ended arrows between each of the ovals. There are four other ovals that surround the six ovals in the center. The oval in the top-right corner is labeled the mass media. A dotted arrow from this oval points to the oval labeled employees. The oval in the bottom-right corner is labeled competitors. A dotted arrow originates from this oval and points to the oval labeled suppliers. The oval in the bottom-left corner is labeled trade associations. A dotted arrow originates from this oval and points to the oval labeled community. The oval in the top-left corner is labeled special interest groups. A dotted arrow originates from this oval and points to the oval labeled customers. A normal arrow indicates a primary stakeholder, and a dotted arrow indicates a secondary stakeholder. The note below the figure reads adapted from Isabelle Maignan, O. C. Ferrell, and Linda Ferrell, “A Stakeholder Model for Implementing Social Responsibility in Marketing.” European Journal of Marketing 39 (2005): 956–977. Used with permission." title="Figure 2.2 - Interactions between a Company and Its Primary and Secondary Stakeholder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447800"/>
            <a:ext cx="6925663" cy="4884284"/>
          </a:xfrm>
        </p:spPr>
      </p:pic>
      <p:sp>
        <p:nvSpPr>
          <p:cNvPr id="11" name="Slide Number Placeholder 10"/>
          <p:cNvSpPr>
            <a:spLocks noGrp="1"/>
          </p:cNvSpPr>
          <p:nvPr>
            <p:ph type="sldNum" sz="quarter" idx="12"/>
          </p:nvPr>
        </p:nvSpPr>
        <p:spPr/>
        <p:txBody>
          <a:bodyPr/>
          <a:lstStyle/>
          <a:p>
            <a:fld id="{520E3B54-D682-47CE-842E-22D33782B90E}" type="slidenum">
              <a:rPr lang="en-US" smtClean="0"/>
              <a:t>8</a:t>
            </a:fld>
            <a:endParaRPr lang="en-US"/>
          </a:p>
        </p:txBody>
      </p:sp>
    </p:spTree>
    <p:extLst>
      <p:ext uri="{BB962C8B-B14F-4D97-AF65-F5344CB8AC3E}">
        <p14:creationId xmlns:p14="http://schemas.microsoft.com/office/powerpoint/2010/main" val="179147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Stakeholder Orientation</a:t>
            </a:r>
          </a:p>
        </p:txBody>
      </p:sp>
      <p:sp>
        <p:nvSpPr>
          <p:cNvPr id="3" name="Content Placeholder 2"/>
          <p:cNvSpPr>
            <a:spLocks noGrp="1"/>
          </p:cNvSpPr>
          <p:nvPr>
            <p:ph idx="1"/>
          </p:nvPr>
        </p:nvSpPr>
        <p:spPr/>
        <p:txBody>
          <a:bodyPr>
            <a:noAutofit/>
          </a:bodyPr>
          <a:lstStyle/>
          <a:p>
            <a:pPr>
              <a:spcBef>
                <a:spcPts val="800"/>
              </a:spcBef>
            </a:pPr>
            <a:r>
              <a:rPr lang="en-IN" dirty="0"/>
              <a:t>D</a:t>
            </a:r>
            <a:r>
              <a:rPr lang="en-IN" dirty="0" smtClean="0"/>
              <a:t>egree </a:t>
            </a:r>
            <a:r>
              <a:rPr lang="en-IN" dirty="0"/>
              <a:t>to which a firm understands and addresses stakeholder </a:t>
            </a:r>
            <a:r>
              <a:rPr lang="en-IN" dirty="0" smtClean="0"/>
              <a:t>demands</a:t>
            </a:r>
          </a:p>
          <a:p>
            <a:pPr>
              <a:spcBef>
                <a:spcPts val="800"/>
              </a:spcBef>
            </a:pPr>
            <a:r>
              <a:rPr lang="en-IN" dirty="0" smtClean="0"/>
              <a:t>Consists of the following activities:</a:t>
            </a:r>
          </a:p>
          <a:p>
            <a:pPr lvl="1">
              <a:spcBef>
                <a:spcPts val="800"/>
              </a:spcBef>
            </a:pPr>
            <a:r>
              <a:rPr lang="en-IN" dirty="0" smtClean="0"/>
              <a:t>Organization-wide </a:t>
            </a:r>
            <a:r>
              <a:rPr lang="en-IN" dirty="0"/>
              <a:t>generation of data about stakeholder groups and </a:t>
            </a:r>
            <a:r>
              <a:rPr lang="en-IN" dirty="0" smtClean="0"/>
              <a:t>assessment of </a:t>
            </a:r>
            <a:r>
              <a:rPr lang="en-IN" dirty="0"/>
              <a:t>the firm’s effects on these </a:t>
            </a:r>
            <a:r>
              <a:rPr lang="en-IN" dirty="0" smtClean="0"/>
              <a:t>groups</a:t>
            </a:r>
          </a:p>
          <a:p>
            <a:pPr lvl="1">
              <a:spcBef>
                <a:spcPts val="800"/>
              </a:spcBef>
            </a:pPr>
            <a:r>
              <a:rPr lang="en-IN" dirty="0"/>
              <a:t>D</a:t>
            </a:r>
            <a:r>
              <a:rPr lang="en-IN" dirty="0" smtClean="0"/>
              <a:t>istribution </a:t>
            </a:r>
            <a:r>
              <a:rPr lang="en-IN" dirty="0"/>
              <a:t>of </a:t>
            </a:r>
            <a:r>
              <a:rPr lang="en-IN" dirty="0" smtClean="0"/>
              <a:t>the generated data throughout the firm</a:t>
            </a:r>
          </a:p>
          <a:p>
            <a:pPr lvl="1">
              <a:spcBef>
                <a:spcPts val="800"/>
              </a:spcBef>
            </a:pPr>
            <a:r>
              <a:rPr lang="en-IN" smtClean="0"/>
              <a:t>Responsiveness </a:t>
            </a:r>
            <a:r>
              <a:rPr lang="en-IN" dirty="0"/>
              <a:t>of the organization as a whole to </a:t>
            </a:r>
            <a:r>
              <a:rPr lang="en-IN" dirty="0" smtClean="0"/>
              <a:t>the data generated</a:t>
            </a:r>
            <a:endParaRPr lang="en-IN" dirty="0"/>
          </a:p>
        </p:txBody>
      </p:sp>
      <p:sp>
        <p:nvSpPr>
          <p:cNvPr id="4" name="Slide Number Placeholder 3"/>
          <p:cNvSpPr>
            <a:spLocks noGrp="1"/>
          </p:cNvSpPr>
          <p:nvPr>
            <p:ph type="sldNum" sz="quarter" idx="12"/>
          </p:nvPr>
        </p:nvSpPr>
        <p:spPr/>
        <p:txBody>
          <a:bodyPr/>
          <a:lstStyle/>
          <a:p>
            <a:fld id="{520E3B54-D682-47CE-842E-22D33782B90E}" type="slidenum">
              <a:rPr lang="en-US" smtClean="0"/>
              <a:t>9</a:t>
            </a:fld>
            <a:endParaRPr lang="en-US"/>
          </a:p>
        </p:txBody>
      </p:sp>
    </p:spTree>
    <p:extLst>
      <p:ext uri="{BB962C8B-B14F-4D97-AF65-F5344CB8AC3E}">
        <p14:creationId xmlns:p14="http://schemas.microsoft.com/office/powerpoint/2010/main" val="38079826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2184</TotalTime>
  <Words>822</Words>
  <Application>Microsoft Office PowerPoint</Application>
  <PresentationFormat>On-screen Show (4:3)</PresentationFormat>
  <Paragraphs>121</Paragraphs>
  <Slides>20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Century Gothic</vt:lpstr>
      <vt:lpstr>Times New Roman</vt:lpstr>
      <vt:lpstr>Wingdings 3</vt:lpstr>
      <vt:lpstr>1_Ion</vt:lpstr>
      <vt:lpstr>Chapter 2 Stakeholder Relationships, Social Responsibility, and Corporate Governance </vt:lpstr>
      <vt:lpstr>Learning Objectives</vt:lpstr>
      <vt:lpstr>Learning Objectives (continued)</vt:lpstr>
      <vt:lpstr>Relationships and Business</vt:lpstr>
      <vt:lpstr>Stakeholders</vt:lpstr>
      <vt:lpstr>Role of Stakeholders</vt:lpstr>
      <vt:lpstr>Types of Stakeholders</vt:lpstr>
      <vt:lpstr>Figure 2.2 - Interactions between a Company and Its Primary and Secondary Stakeholders</vt:lpstr>
      <vt:lpstr>Stakeholder Orientation</vt:lpstr>
      <vt:lpstr>Figure 2.3 - Steps of Social Responsibility</vt:lpstr>
      <vt:lpstr>Corporate Citizenship</vt:lpstr>
      <vt:lpstr>Issues in Social Responsibility</vt:lpstr>
      <vt:lpstr>Importance of Stakeholder Orientation in Social Responsibility </vt:lpstr>
      <vt:lpstr>Corporate Governance and Stakeholders</vt:lpstr>
      <vt:lpstr>Corporate Governance and Stakeholders (continued)</vt:lpstr>
      <vt:lpstr>Models of Corporate Governance</vt:lpstr>
      <vt:lpstr>Board of Directors</vt:lpstr>
      <vt:lpstr>Demand for Accountability and Transparency</vt:lpstr>
      <vt:lpstr>Executive Compensation</vt:lpstr>
      <vt:lpstr>Steps to Implementing a Stakeholder Perspective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 Custom Solutions</dc:creator>
  <cp:lastModifiedBy>Bhavana Balaji</cp:lastModifiedBy>
  <cp:revision>183</cp:revision>
  <dcterms:created xsi:type="dcterms:W3CDTF">2011-08-11T18:31:05Z</dcterms:created>
  <dcterms:modified xsi:type="dcterms:W3CDTF">2016-02-15T11:48:56Z</dcterms:modified>
</cp:coreProperties>
</file>